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1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A5390EED-2038-416F-B012-AD1D8CD48555}">
  <a:tblStyle styleId="{A5390EED-2038-416F-B012-AD1D8CD48555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FAE7E7"/>
          </a:solidFill>
        </a:fill>
      </a:tcStyle>
    </a:wholeTbl>
    <a:band1H>
      <a:tcTxStyle/>
      <a:tcStyle>
        <a:fill>
          <a:solidFill>
            <a:srgbClr val="F5CCCC"/>
          </a:solidFill>
        </a:fill>
      </a:tcStyle>
    </a:band1H>
    <a:band2H>
      <a:tcTxStyle/>
    </a:band2H>
    <a:band1V>
      <a:tcTxStyle/>
      <a:tcStyle>
        <a:fill>
          <a:solidFill>
            <a:srgbClr val="F5CCCC"/>
          </a:solidFill>
        </a:fill>
      </a:tcStyle>
    </a:band1V>
    <a:band2V>
      <a:tcTxStyle/>
    </a:band2V>
    <a:lastCol>
      <a:tcTxStyle b="on" i="off">
        <a:font>
          <a:latin typeface="Arial"/>
          <a:ea typeface="Arial"/>
          <a:cs typeface="Arial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Arial"/>
          <a:ea typeface="Arial"/>
          <a:cs typeface="Arial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48" name="Google Shape;348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US"/>
              <a:t>Giáo án biên soạn bởi </a:t>
            </a:r>
            <a:r>
              <a:rPr b="1" lang="en-US"/>
              <a:t>Kim Dung </a:t>
            </a:r>
            <a:r>
              <a:rPr b="1" lang="en-US">
                <a:solidFill>
                  <a:srgbClr val="E76784"/>
                </a:solidFill>
              </a:rPr>
              <a:t>0336032445</a:t>
            </a:r>
            <a:r>
              <a:rPr lang="en-US"/>
              <a:t> https://www.facebook.com/phamkimdung25/ . Chỉ được phép chia sẻ bởi chủ sở hữu. </a:t>
            </a:r>
            <a:endParaRPr/>
          </a:p>
        </p:txBody>
      </p:sp>
      <p:sp>
        <p:nvSpPr>
          <p:cNvPr id="349" name="Google Shape;349;p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8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40" name="Google Shape;440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US"/>
              <a:t>Giáo án biên soạn bởi </a:t>
            </a:r>
            <a:r>
              <a:rPr b="1" lang="en-US"/>
              <a:t>Kim Dung </a:t>
            </a:r>
            <a:r>
              <a:rPr b="1" lang="en-US">
                <a:solidFill>
                  <a:srgbClr val="E76784"/>
                </a:solidFill>
              </a:rPr>
              <a:t>0336032445</a:t>
            </a:r>
            <a:r>
              <a:rPr lang="en-US"/>
              <a:t> https://www.facebook.com/phamkimdung25/ . Chỉ được phép chia sẻ bởi chủ sở hữu.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1" name="Google Shape;441;p10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3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55" name="Google Shape;455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US"/>
              <a:t>Giáo án biên soạn bởi </a:t>
            </a:r>
            <a:r>
              <a:rPr b="1" lang="en-US"/>
              <a:t>Kim Dung </a:t>
            </a:r>
            <a:r>
              <a:rPr b="1" lang="en-US">
                <a:solidFill>
                  <a:srgbClr val="E76784"/>
                </a:solidFill>
              </a:rPr>
              <a:t>0336032445</a:t>
            </a:r>
            <a:r>
              <a:rPr lang="en-US"/>
              <a:t> https://www.facebook.com/phamkimdung25/ . Chỉ được phép chia sẻ bởi chủ sở hữu.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6" name="Google Shape;456;p1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0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62" name="Google Shape;462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US"/>
              <a:t>Giáo án biên soạn bởi </a:t>
            </a:r>
            <a:r>
              <a:rPr b="1" lang="en-US"/>
              <a:t>Kim Dung </a:t>
            </a:r>
            <a:r>
              <a:rPr b="1" lang="en-US">
                <a:solidFill>
                  <a:srgbClr val="E76784"/>
                </a:solidFill>
              </a:rPr>
              <a:t>0336032445</a:t>
            </a:r>
            <a:r>
              <a:rPr lang="en-US"/>
              <a:t> https://www.facebook.com/phamkimdung25/ . Chỉ được phép chia sẻ bởi chủ sở hữu.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3" name="Google Shape;463;p1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6" name="Shape 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" name="Google Shape;557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58" name="Google Shape;558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US"/>
              <a:t>Giáo án biên soạn bởi </a:t>
            </a:r>
            <a:r>
              <a:rPr b="1" lang="en-US"/>
              <a:t>Kim Dung </a:t>
            </a:r>
            <a:r>
              <a:rPr b="1" lang="en-US">
                <a:solidFill>
                  <a:srgbClr val="E76784"/>
                </a:solidFill>
              </a:rPr>
              <a:t>0336032445</a:t>
            </a:r>
            <a:r>
              <a:rPr lang="en-US"/>
              <a:t> https://www.facebook.com/phamkimdung25/ . Chỉ được phép chia sẻ bởi chủ sở hữu.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9" name="Google Shape;559;p1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8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0" name="Google Shape;370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9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1" name="Google Shape;381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4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6" name="Google Shape;386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0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2" name="Google Shape;392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5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97" name="Google Shape;397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US"/>
              <a:t>Giáo án biên soạn bởi </a:t>
            </a:r>
            <a:r>
              <a:rPr b="1" lang="en-US"/>
              <a:t>Kim Dung </a:t>
            </a:r>
            <a:r>
              <a:rPr b="1" lang="en-US">
                <a:solidFill>
                  <a:srgbClr val="E76784"/>
                </a:solidFill>
              </a:rPr>
              <a:t>0336032445</a:t>
            </a:r>
            <a:r>
              <a:rPr lang="en-US"/>
              <a:t> https://www.facebook.com/phamkimdung25/ . Chỉ được phép chia sẻ bởi chủ sở hữu.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8" name="Google Shape;398;p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3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5" name="Google Shape;415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5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7" name="Google Shape;427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3" name="Google Shape;433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仅标题" showMasterSp="0">
  <p:cSld name="仅标题"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9" name="Google Shape;329;p2"/>
          <p:cNvGrpSpPr/>
          <p:nvPr/>
        </p:nvGrpSpPr>
        <p:grpSpPr>
          <a:xfrm>
            <a:off x="0" y="0"/>
            <a:ext cx="12192000" cy="6858000"/>
            <a:chOff x="0" y="0"/>
            <a:chExt cx="12192000" cy="6750674"/>
          </a:xfrm>
        </p:grpSpPr>
        <p:sp>
          <p:nvSpPr>
            <p:cNvPr id="330" name="Google Shape;330;p2"/>
            <p:cNvSpPr/>
            <p:nvPr/>
          </p:nvSpPr>
          <p:spPr>
            <a:xfrm>
              <a:off x="0" y="0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" name="Google Shape;331;p2"/>
            <p:cNvSpPr/>
            <p:nvPr/>
          </p:nvSpPr>
          <p:spPr>
            <a:xfrm>
              <a:off x="0" y="482191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2" name="Google Shape;332;p2"/>
            <p:cNvSpPr/>
            <p:nvPr/>
          </p:nvSpPr>
          <p:spPr>
            <a:xfrm>
              <a:off x="0" y="964382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3" name="Google Shape;333;p2"/>
            <p:cNvSpPr/>
            <p:nvPr/>
          </p:nvSpPr>
          <p:spPr>
            <a:xfrm>
              <a:off x="0" y="1446573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4" name="Google Shape;334;p2"/>
            <p:cNvSpPr/>
            <p:nvPr/>
          </p:nvSpPr>
          <p:spPr>
            <a:xfrm>
              <a:off x="0" y="1928764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5" name="Google Shape;335;p2"/>
            <p:cNvSpPr/>
            <p:nvPr/>
          </p:nvSpPr>
          <p:spPr>
            <a:xfrm>
              <a:off x="0" y="2410955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6" name="Google Shape;336;p2"/>
            <p:cNvSpPr/>
            <p:nvPr/>
          </p:nvSpPr>
          <p:spPr>
            <a:xfrm>
              <a:off x="0" y="2893146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" name="Google Shape;337;p2"/>
            <p:cNvSpPr/>
            <p:nvPr/>
          </p:nvSpPr>
          <p:spPr>
            <a:xfrm>
              <a:off x="0" y="3375337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" name="Google Shape;338;p2"/>
            <p:cNvSpPr/>
            <p:nvPr/>
          </p:nvSpPr>
          <p:spPr>
            <a:xfrm>
              <a:off x="0" y="3857528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" name="Google Shape;339;p2"/>
            <p:cNvSpPr/>
            <p:nvPr/>
          </p:nvSpPr>
          <p:spPr>
            <a:xfrm>
              <a:off x="0" y="4339719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" name="Google Shape;340;p2"/>
            <p:cNvSpPr/>
            <p:nvPr/>
          </p:nvSpPr>
          <p:spPr>
            <a:xfrm>
              <a:off x="0" y="4821910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" name="Google Shape;341;p2"/>
            <p:cNvSpPr/>
            <p:nvPr/>
          </p:nvSpPr>
          <p:spPr>
            <a:xfrm>
              <a:off x="0" y="5304101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" name="Google Shape;342;p2"/>
            <p:cNvSpPr/>
            <p:nvPr/>
          </p:nvSpPr>
          <p:spPr>
            <a:xfrm>
              <a:off x="0" y="5786292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" name="Google Shape;343;p2"/>
            <p:cNvSpPr/>
            <p:nvPr/>
          </p:nvSpPr>
          <p:spPr>
            <a:xfrm>
              <a:off x="0" y="6268483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空白" type="blank">
  <p:cSld name="BLANK">
    <p:spTree>
      <p:nvGrpSpPr>
        <p:cNvPr id="344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仅标题">
  <p:cSld name="1_仅标题"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/>
        </p:nvSpPr>
        <p:spPr>
          <a:xfrm>
            <a:off x="4318000" y="2971800"/>
            <a:ext cx="3556000" cy="2298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00" u="none" cap="none" strike="noStrike">
                <a:solidFill>
                  <a:schemeClr val="lt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感谢您下载包图网平台上提供的PPT作品，为了您和包图网以及原创作者的利益，请勿复制、传播、销售，否则将承担法律责任！包图网将对作品进行维权，按照传播下载次数进行十倍的索取赔偿！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">
                <a:solidFill>
                  <a:schemeClr val="lt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ibaotu.com</a:t>
            </a:r>
            <a:endParaRPr/>
          </a:p>
        </p:txBody>
      </p:sp>
      <p:grpSp>
        <p:nvGrpSpPr>
          <p:cNvPr id="11" name="Google Shape;11;p1"/>
          <p:cNvGrpSpPr/>
          <p:nvPr/>
        </p:nvGrpSpPr>
        <p:grpSpPr>
          <a:xfrm>
            <a:off x="0" y="0"/>
            <a:ext cx="12192000" cy="6858000"/>
            <a:chOff x="0" y="0"/>
            <a:chExt cx="12192000" cy="6750674"/>
          </a:xfrm>
        </p:grpSpPr>
        <p:sp>
          <p:nvSpPr>
            <p:cNvPr id="12" name="Google Shape;12;p1"/>
            <p:cNvSpPr/>
            <p:nvPr/>
          </p:nvSpPr>
          <p:spPr>
            <a:xfrm>
              <a:off x="0" y="0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13;p1"/>
            <p:cNvSpPr/>
            <p:nvPr/>
          </p:nvSpPr>
          <p:spPr>
            <a:xfrm>
              <a:off x="0" y="482191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Google Shape;14;p1"/>
            <p:cNvSpPr/>
            <p:nvPr/>
          </p:nvSpPr>
          <p:spPr>
            <a:xfrm>
              <a:off x="0" y="964382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15;p1"/>
            <p:cNvSpPr/>
            <p:nvPr/>
          </p:nvSpPr>
          <p:spPr>
            <a:xfrm>
              <a:off x="0" y="1446573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16;p1"/>
            <p:cNvSpPr/>
            <p:nvPr/>
          </p:nvSpPr>
          <p:spPr>
            <a:xfrm>
              <a:off x="0" y="1928764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17;p1"/>
            <p:cNvSpPr/>
            <p:nvPr/>
          </p:nvSpPr>
          <p:spPr>
            <a:xfrm>
              <a:off x="0" y="2410955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18;p1"/>
            <p:cNvSpPr/>
            <p:nvPr/>
          </p:nvSpPr>
          <p:spPr>
            <a:xfrm>
              <a:off x="0" y="2893146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19;p1"/>
            <p:cNvSpPr/>
            <p:nvPr/>
          </p:nvSpPr>
          <p:spPr>
            <a:xfrm>
              <a:off x="0" y="3375337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20;p1"/>
            <p:cNvSpPr/>
            <p:nvPr/>
          </p:nvSpPr>
          <p:spPr>
            <a:xfrm>
              <a:off x="0" y="3857528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21;p1"/>
            <p:cNvSpPr/>
            <p:nvPr/>
          </p:nvSpPr>
          <p:spPr>
            <a:xfrm>
              <a:off x="0" y="4339719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22;p1"/>
            <p:cNvSpPr/>
            <p:nvPr/>
          </p:nvSpPr>
          <p:spPr>
            <a:xfrm>
              <a:off x="0" y="4821910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23;p1"/>
            <p:cNvSpPr/>
            <p:nvPr/>
          </p:nvSpPr>
          <p:spPr>
            <a:xfrm>
              <a:off x="0" y="5304101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24;p1"/>
            <p:cNvSpPr/>
            <p:nvPr/>
          </p:nvSpPr>
          <p:spPr>
            <a:xfrm>
              <a:off x="0" y="5786292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25;p1"/>
            <p:cNvSpPr/>
            <p:nvPr/>
          </p:nvSpPr>
          <p:spPr>
            <a:xfrm>
              <a:off x="0" y="6268483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6" name="Google Shape;26;p1"/>
          <p:cNvGrpSpPr/>
          <p:nvPr/>
        </p:nvGrpSpPr>
        <p:grpSpPr>
          <a:xfrm>
            <a:off x="-319548" y="5517737"/>
            <a:ext cx="12831097" cy="1340263"/>
            <a:chOff x="0" y="1761"/>
            <a:chExt cx="7678" cy="802"/>
          </a:xfrm>
        </p:grpSpPr>
        <p:grpSp>
          <p:nvGrpSpPr>
            <p:cNvPr id="27" name="Google Shape;27;p1"/>
            <p:cNvGrpSpPr/>
            <p:nvPr/>
          </p:nvGrpSpPr>
          <p:grpSpPr>
            <a:xfrm>
              <a:off x="0" y="1761"/>
              <a:ext cx="7678" cy="802"/>
              <a:chOff x="0" y="1761"/>
              <a:chExt cx="7678" cy="802"/>
            </a:xfrm>
          </p:grpSpPr>
          <p:sp>
            <p:nvSpPr>
              <p:cNvPr id="28" name="Google Shape;28;p1"/>
              <p:cNvSpPr/>
              <p:nvPr/>
            </p:nvSpPr>
            <p:spPr>
              <a:xfrm>
                <a:off x="710" y="2057"/>
                <a:ext cx="161" cy="144"/>
              </a:xfrm>
              <a:custGeom>
                <a:rect b="b" l="l" r="r" t="t"/>
                <a:pathLst>
                  <a:path extrusionOk="0" h="62" w="70">
                    <a:moveTo>
                      <a:pt x="20" y="14"/>
                    </a:moveTo>
                    <a:cubicBezTo>
                      <a:pt x="39" y="0"/>
                      <a:pt x="70" y="2"/>
                      <a:pt x="70" y="2"/>
                    </a:cubicBezTo>
                    <a:cubicBezTo>
                      <a:pt x="70" y="2"/>
                      <a:pt x="64" y="33"/>
                      <a:pt x="45" y="47"/>
                    </a:cubicBezTo>
                    <a:cubicBezTo>
                      <a:pt x="25" y="62"/>
                      <a:pt x="6" y="50"/>
                      <a:pt x="6" y="50"/>
                    </a:cubicBezTo>
                    <a:cubicBezTo>
                      <a:pt x="6" y="50"/>
                      <a:pt x="0" y="29"/>
                      <a:pt x="20" y="1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" name="Google Shape;29;p1"/>
              <p:cNvSpPr/>
              <p:nvPr/>
            </p:nvSpPr>
            <p:spPr>
              <a:xfrm>
                <a:off x="597" y="2112"/>
                <a:ext cx="129" cy="107"/>
              </a:xfrm>
              <a:custGeom>
                <a:rect b="b" l="l" r="r" t="t"/>
                <a:pathLst>
                  <a:path extrusionOk="0" h="46" w="56">
                    <a:moveTo>
                      <a:pt x="40" y="9"/>
                    </a:moveTo>
                    <a:cubicBezTo>
                      <a:pt x="56" y="17"/>
                      <a:pt x="55" y="35"/>
                      <a:pt x="55" y="35"/>
                    </a:cubicBezTo>
                    <a:cubicBezTo>
                      <a:pt x="55" y="35"/>
                      <a:pt x="41" y="46"/>
                      <a:pt x="25" y="37"/>
                    </a:cubicBezTo>
                    <a:cubicBezTo>
                      <a:pt x="9" y="29"/>
                      <a:pt x="0" y="6"/>
                      <a:pt x="0" y="6"/>
                    </a:cubicBezTo>
                    <a:cubicBezTo>
                      <a:pt x="0" y="6"/>
                      <a:pt x="23" y="0"/>
                      <a:pt x="40" y="9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" name="Google Shape;30;p1"/>
              <p:cNvSpPr/>
              <p:nvPr/>
            </p:nvSpPr>
            <p:spPr>
              <a:xfrm>
                <a:off x="714" y="1980"/>
                <a:ext cx="12" cy="446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" name="Google Shape;31;p1"/>
              <p:cNvSpPr/>
              <p:nvPr/>
            </p:nvSpPr>
            <p:spPr>
              <a:xfrm>
                <a:off x="599" y="1831"/>
                <a:ext cx="244" cy="237"/>
              </a:xfrm>
              <a:custGeom>
                <a:rect b="b" l="l" r="r" t="t"/>
                <a:pathLst>
                  <a:path extrusionOk="0" h="102" w="106">
                    <a:moveTo>
                      <a:pt x="91" y="18"/>
                    </a:moveTo>
                    <a:cubicBezTo>
                      <a:pt x="81" y="4"/>
                      <a:pt x="68" y="13"/>
                      <a:pt x="68" y="13"/>
                    </a:cubicBezTo>
                    <a:cubicBezTo>
                      <a:pt x="70" y="9"/>
                      <a:pt x="62" y="0"/>
                      <a:pt x="53" y="0"/>
                    </a:cubicBezTo>
                    <a:cubicBezTo>
                      <a:pt x="44" y="0"/>
                      <a:pt x="35" y="9"/>
                      <a:pt x="37" y="13"/>
                    </a:cubicBezTo>
                    <a:cubicBezTo>
                      <a:pt x="37" y="13"/>
                      <a:pt x="24" y="4"/>
                      <a:pt x="14" y="18"/>
                    </a:cubicBezTo>
                    <a:cubicBezTo>
                      <a:pt x="0" y="39"/>
                      <a:pt x="19" y="102"/>
                      <a:pt x="53" y="102"/>
                    </a:cubicBezTo>
                    <a:cubicBezTo>
                      <a:pt x="86" y="102"/>
                      <a:pt x="106" y="39"/>
                      <a:pt x="91" y="18"/>
                    </a:cubicBezTo>
                  </a:path>
                </a:pathLst>
              </a:custGeom>
              <a:solidFill>
                <a:srgbClr val="FF4D6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" name="Google Shape;32;p1"/>
              <p:cNvSpPr/>
              <p:nvPr/>
            </p:nvSpPr>
            <p:spPr>
              <a:xfrm>
                <a:off x="4931" y="2057"/>
                <a:ext cx="159" cy="144"/>
              </a:xfrm>
              <a:custGeom>
                <a:rect b="b" l="l" r="r" t="t"/>
                <a:pathLst>
                  <a:path extrusionOk="0" h="62" w="69">
                    <a:moveTo>
                      <a:pt x="19" y="14"/>
                    </a:moveTo>
                    <a:cubicBezTo>
                      <a:pt x="38" y="0"/>
                      <a:pt x="69" y="2"/>
                      <a:pt x="69" y="2"/>
                    </a:cubicBezTo>
                    <a:cubicBezTo>
                      <a:pt x="69" y="2"/>
                      <a:pt x="63" y="33"/>
                      <a:pt x="44" y="47"/>
                    </a:cubicBezTo>
                    <a:cubicBezTo>
                      <a:pt x="25" y="62"/>
                      <a:pt x="5" y="50"/>
                      <a:pt x="5" y="50"/>
                    </a:cubicBezTo>
                    <a:cubicBezTo>
                      <a:pt x="5" y="50"/>
                      <a:pt x="0" y="29"/>
                      <a:pt x="19" y="1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" name="Google Shape;33;p1"/>
              <p:cNvSpPr/>
              <p:nvPr/>
            </p:nvSpPr>
            <p:spPr>
              <a:xfrm>
                <a:off x="4818" y="2112"/>
                <a:ext cx="127" cy="107"/>
              </a:xfrm>
              <a:custGeom>
                <a:rect b="b" l="l" r="r" t="t"/>
                <a:pathLst>
                  <a:path extrusionOk="0" h="46" w="55">
                    <a:moveTo>
                      <a:pt x="39" y="9"/>
                    </a:moveTo>
                    <a:cubicBezTo>
                      <a:pt x="55" y="17"/>
                      <a:pt x="54" y="35"/>
                      <a:pt x="54" y="35"/>
                    </a:cubicBezTo>
                    <a:cubicBezTo>
                      <a:pt x="54" y="35"/>
                      <a:pt x="40" y="46"/>
                      <a:pt x="24" y="37"/>
                    </a:cubicBezTo>
                    <a:cubicBezTo>
                      <a:pt x="8" y="29"/>
                      <a:pt x="0" y="6"/>
                      <a:pt x="0" y="6"/>
                    </a:cubicBezTo>
                    <a:cubicBezTo>
                      <a:pt x="0" y="6"/>
                      <a:pt x="22" y="0"/>
                      <a:pt x="39" y="9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" name="Google Shape;34;p1"/>
              <p:cNvSpPr/>
              <p:nvPr/>
            </p:nvSpPr>
            <p:spPr>
              <a:xfrm>
                <a:off x="4933" y="1980"/>
                <a:ext cx="14" cy="446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" name="Google Shape;35;p1"/>
              <p:cNvSpPr/>
              <p:nvPr/>
            </p:nvSpPr>
            <p:spPr>
              <a:xfrm>
                <a:off x="4818" y="1831"/>
                <a:ext cx="244" cy="237"/>
              </a:xfrm>
              <a:custGeom>
                <a:rect b="b" l="l" r="r" t="t"/>
                <a:pathLst>
                  <a:path extrusionOk="0" h="102" w="106">
                    <a:moveTo>
                      <a:pt x="91" y="18"/>
                    </a:moveTo>
                    <a:cubicBezTo>
                      <a:pt x="81" y="4"/>
                      <a:pt x="68" y="13"/>
                      <a:pt x="68" y="13"/>
                    </a:cubicBezTo>
                    <a:cubicBezTo>
                      <a:pt x="70" y="9"/>
                      <a:pt x="62" y="0"/>
                      <a:pt x="53" y="0"/>
                    </a:cubicBezTo>
                    <a:cubicBezTo>
                      <a:pt x="44" y="0"/>
                      <a:pt x="36" y="9"/>
                      <a:pt x="37" y="13"/>
                    </a:cubicBezTo>
                    <a:cubicBezTo>
                      <a:pt x="37" y="13"/>
                      <a:pt x="24" y="4"/>
                      <a:pt x="14" y="18"/>
                    </a:cubicBezTo>
                    <a:cubicBezTo>
                      <a:pt x="0" y="39"/>
                      <a:pt x="19" y="102"/>
                      <a:pt x="53" y="102"/>
                    </a:cubicBezTo>
                    <a:cubicBezTo>
                      <a:pt x="87" y="102"/>
                      <a:pt x="106" y="39"/>
                      <a:pt x="91" y="18"/>
                    </a:cubicBezTo>
                  </a:path>
                </a:pathLst>
              </a:custGeom>
              <a:solidFill>
                <a:srgbClr val="FF4D6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" name="Google Shape;36;p1"/>
              <p:cNvSpPr/>
              <p:nvPr/>
            </p:nvSpPr>
            <p:spPr>
              <a:xfrm>
                <a:off x="2530" y="2001"/>
                <a:ext cx="159" cy="146"/>
              </a:xfrm>
              <a:custGeom>
                <a:rect b="b" l="l" r="r" t="t"/>
                <a:pathLst>
                  <a:path extrusionOk="0" h="63" w="69">
                    <a:moveTo>
                      <a:pt x="19" y="15"/>
                    </a:moveTo>
                    <a:cubicBezTo>
                      <a:pt x="38" y="0"/>
                      <a:pt x="69" y="3"/>
                      <a:pt x="69" y="3"/>
                    </a:cubicBezTo>
                    <a:cubicBezTo>
                      <a:pt x="69" y="3"/>
                      <a:pt x="63" y="34"/>
                      <a:pt x="44" y="48"/>
                    </a:cubicBezTo>
                    <a:cubicBezTo>
                      <a:pt x="25" y="63"/>
                      <a:pt x="5" y="51"/>
                      <a:pt x="5" y="51"/>
                    </a:cubicBezTo>
                    <a:cubicBezTo>
                      <a:pt x="5" y="51"/>
                      <a:pt x="0" y="29"/>
                      <a:pt x="19" y="15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" name="Google Shape;37;p1"/>
              <p:cNvSpPr/>
              <p:nvPr/>
            </p:nvSpPr>
            <p:spPr>
              <a:xfrm>
                <a:off x="2417" y="2059"/>
                <a:ext cx="127" cy="104"/>
              </a:xfrm>
              <a:custGeom>
                <a:rect b="b" l="l" r="r" t="t"/>
                <a:pathLst>
                  <a:path extrusionOk="0" h="45" w="55">
                    <a:moveTo>
                      <a:pt x="39" y="9"/>
                    </a:moveTo>
                    <a:cubicBezTo>
                      <a:pt x="55" y="17"/>
                      <a:pt x="54" y="34"/>
                      <a:pt x="54" y="34"/>
                    </a:cubicBezTo>
                    <a:cubicBezTo>
                      <a:pt x="54" y="34"/>
                      <a:pt x="41" y="45"/>
                      <a:pt x="24" y="37"/>
                    </a:cubicBezTo>
                    <a:cubicBezTo>
                      <a:pt x="8" y="28"/>
                      <a:pt x="0" y="6"/>
                      <a:pt x="0" y="6"/>
                    </a:cubicBezTo>
                    <a:cubicBezTo>
                      <a:pt x="0" y="6"/>
                      <a:pt x="23" y="0"/>
                      <a:pt x="39" y="9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" name="Google Shape;38;p1"/>
              <p:cNvSpPr/>
              <p:nvPr/>
            </p:nvSpPr>
            <p:spPr>
              <a:xfrm>
                <a:off x="2532" y="1926"/>
                <a:ext cx="14" cy="447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" name="Google Shape;39;p1"/>
              <p:cNvSpPr/>
              <p:nvPr/>
            </p:nvSpPr>
            <p:spPr>
              <a:xfrm>
                <a:off x="2417" y="1778"/>
                <a:ext cx="244" cy="237"/>
              </a:xfrm>
              <a:custGeom>
                <a:rect b="b" l="l" r="r" t="t"/>
                <a:pathLst>
                  <a:path extrusionOk="0" h="102" w="106">
                    <a:moveTo>
                      <a:pt x="92" y="18"/>
                    </a:moveTo>
                    <a:cubicBezTo>
                      <a:pt x="82" y="4"/>
                      <a:pt x="68" y="12"/>
                      <a:pt x="68" y="12"/>
                    </a:cubicBezTo>
                    <a:cubicBezTo>
                      <a:pt x="70" y="9"/>
                      <a:pt x="62" y="0"/>
                      <a:pt x="53" y="0"/>
                    </a:cubicBezTo>
                    <a:cubicBezTo>
                      <a:pt x="44" y="0"/>
                      <a:pt x="36" y="9"/>
                      <a:pt x="38" y="12"/>
                    </a:cubicBezTo>
                    <a:cubicBezTo>
                      <a:pt x="38" y="12"/>
                      <a:pt x="25" y="4"/>
                      <a:pt x="15" y="18"/>
                    </a:cubicBezTo>
                    <a:cubicBezTo>
                      <a:pt x="0" y="38"/>
                      <a:pt x="19" y="102"/>
                      <a:pt x="53" y="102"/>
                    </a:cubicBezTo>
                    <a:cubicBezTo>
                      <a:pt x="87" y="102"/>
                      <a:pt x="106" y="38"/>
                      <a:pt x="92" y="18"/>
                    </a:cubicBezTo>
                  </a:path>
                </a:pathLst>
              </a:custGeom>
              <a:solidFill>
                <a:srgbClr val="FF4D6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" name="Google Shape;40;p1"/>
              <p:cNvSpPr/>
              <p:nvPr/>
            </p:nvSpPr>
            <p:spPr>
              <a:xfrm>
                <a:off x="3362" y="2087"/>
                <a:ext cx="145" cy="132"/>
              </a:xfrm>
              <a:custGeom>
                <a:rect b="b" l="l" r="r" t="t"/>
                <a:pathLst>
                  <a:path extrusionOk="0" h="57" w="63">
                    <a:moveTo>
                      <a:pt x="45" y="13"/>
                    </a:moveTo>
                    <a:cubicBezTo>
                      <a:pt x="28" y="0"/>
                      <a:pt x="0" y="3"/>
                      <a:pt x="0" y="3"/>
                    </a:cubicBezTo>
                    <a:cubicBezTo>
                      <a:pt x="0" y="3"/>
                      <a:pt x="5" y="31"/>
                      <a:pt x="23" y="44"/>
                    </a:cubicBezTo>
                    <a:cubicBezTo>
                      <a:pt x="40" y="57"/>
                      <a:pt x="58" y="47"/>
                      <a:pt x="58" y="47"/>
                    </a:cubicBezTo>
                    <a:cubicBezTo>
                      <a:pt x="58" y="47"/>
                      <a:pt x="63" y="27"/>
                      <a:pt x="45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" name="Google Shape;41;p1"/>
              <p:cNvSpPr/>
              <p:nvPr/>
            </p:nvSpPr>
            <p:spPr>
              <a:xfrm>
                <a:off x="3493" y="2140"/>
                <a:ext cx="118" cy="96"/>
              </a:xfrm>
              <a:custGeom>
                <a:rect b="b" l="l" r="r" t="t"/>
                <a:pathLst>
                  <a:path extrusionOk="0" h="41" w="51">
                    <a:moveTo>
                      <a:pt x="15" y="8"/>
                    </a:moveTo>
                    <a:cubicBezTo>
                      <a:pt x="0" y="15"/>
                      <a:pt x="1" y="31"/>
                      <a:pt x="1" y="31"/>
                    </a:cubicBezTo>
                    <a:cubicBezTo>
                      <a:pt x="1" y="31"/>
                      <a:pt x="14" y="41"/>
                      <a:pt x="28" y="33"/>
                    </a:cubicBezTo>
                    <a:cubicBezTo>
                      <a:pt x="43" y="26"/>
                      <a:pt x="51" y="5"/>
                      <a:pt x="51" y="5"/>
                    </a:cubicBezTo>
                    <a:cubicBezTo>
                      <a:pt x="51" y="5"/>
                      <a:pt x="30" y="0"/>
                      <a:pt x="15" y="8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" name="Google Shape;42;p1"/>
              <p:cNvSpPr/>
              <p:nvPr/>
            </p:nvSpPr>
            <p:spPr>
              <a:xfrm>
                <a:off x="3493" y="2019"/>
                <a:ext cx="12" cy="407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" name="Google Shape;43;p1"/>
              <p:cNvSpPr/>
              <p:nvPr/>
            </p:nvSpPr>
            <p:spPr>
              <a:xfrm>
                <a:off x="3353" y="1831"/>
                <a:ext cx="292" cy="228"/>
              </a:xfrm>
              <a:custGeom>
                <a:rect b="b" l="l" r="r" t="t"/>
                <a:pathLst>
                  <a:path extrusionOk="0" h="98" w="127">
                    <a:moveTo>
                      <a:pt x="121" y="27"/>
                    </a:moveTo>
                    <a:cubicBezTo>
                      <a:pt x="92" y="42"/>
                      <a:pt x="92" y="42"/>
                      <a:pt x="92" y="42"/>
                    </a:cubicBezTo>
                    <a:cubicBezTo>
                      <a:pt x="63" y="0"/>
                      <a:pt x="63" y="0"/>
                      <a:pt x="63" y="0"/>
                    </a:cubicBezTo>
                    <a:cubicBezTo>
                      <a:pt x="35" y="42"/>
                      <a:pt x="35" y="42"/>
                      <a:pt x="35" y="42"/>
                    </a:cubicBezTo>
                    <a:cubicBezTo>
                      <a:pt x="6" y="27"/>
                      <a:pt x="6" y="27"/>
                      <a:pt x="6" y="27"/>
                    </a:cubicBezTo>
                    <a:cubicBezTo>
                      <a:pt x="6" y="27"/>
                      <a:pt x="0" y="98"/>
                      <a:pt x="63" y="98"/>
                    </a:cubicBezTo>
                    <a:cubicBezTo>
                      <a:pt x="127" y="98"/>
                      <a:pt x="121" y="27"/>
                      <a:pt x="121" y="27"/>
                    </a:cubicBezTo>
                  </a:path>
                </a:pathLst>
              </a:custGeom>
              <a:solidFill>
                <a:srgbClr val="FF70AD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" name="Google Shape;44;p1"/>
              <p:cNvSpPr/>
              <p:nvPr/>
            </p:nvSpPr>
            <p:spPr>
              <a:xfrm>
                <a:off x="6641" y="2108"/>
                <a:ext cx="136" cy="125"/>
              </a:xfrm>
              <a:custGeom>
                <a:rect b="b" l="l" r="r" t="t"/>
                <a:pathLst>
                  <a:path extrusionOk="0" h="54" w="59">
                    <a:moveTo>
                      <a:pt x="43" y="13"/>
                    </a:moveTo>
                    <a:cubicBezTo>
                      <a:pt x="26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1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59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" name="Google Shape;45;p1"/>
              <p:cNvSpPr/>
              <p:nvPr/>
            </p:nvSpPr>
            <p:spPr>
              <a:xfrm>
                <a:off x="6765" y="2159"/>
                <a:ext cx="108" cy="88"/>
              </a:xfrm>
              <a:custGeom>
                <a:rect b="b" l="l" r="r" t="t"/>
                <a:pathLst>
                  <a:path extrusionOk="0" h="38" w="47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2" y="38"/>
                      <a:pt x="26" y="31"/>
                    </a:cubicBezTo>
                    <a:cubicBezTo>
                      <a:pt x="40" y="24"/>
                      <a:pt x="47" y="5"/>
                      <a:pt x="47" y="5"/>
                    </a:cubicBezTo>
                    <a:cubicBezTo>
                      <a:pt x="47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" name="Google Shape;46;p1"/>
              <p:cNvSpPr/>
              <p:nvPr/>
            </p:nvSpPr>
            <p:spPr>
              <a:xfrm>
                <a:off x="6763" y="2043"/>
                <a:ext cx="11" cy="3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" name="Google Shape;47;p1"/>
              <p:cNvSpPr/>
              <p:nvPr/>
            </p:nvSpPr>
            <p:spPr>
              <a:xfrm>
                <a:off x="6631" y="1868"/>
                <a:ext cx="277" cy="212"/>
              </a:xfrm>
              <a:custGeom>
                <a:rect b="b" l="l" r="r" t="t"/>
                <a:pathLst>
                  <a:path extrusionOk="0" h="91" w="120">
                    <a:moveTo>
                      <a:pt x="113" y="25"/>
                    </a:moveTo>
                    <a:cubicBezTo>
                      <a:pt x="87" y="39"/>
                      <a:pt x="87" y="39"/>
                      <a:pt x="87" y="39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33" y="39"/>
                      <a:pt x="33" y="39"/>
                      <a:pt x="33" y="39"/>
                    </a:cubicBezTo>
                    <a:cubicBezTo>
                      <a:pt x="6" y="25"/>
                      <a:pt x="6" y="25"/>
                      <a:pt x="6" y="25"/>
                    </a:cubicBezTo>
                    <a:cubicBezTo>
                      <a:pt x="6" y="25"/>
                      <a:pt x="0" y="91"/>
                      <a:pt x="60" y="91"/>
                    </a:cubicBezTo>
                    <a:cubicBezTo>
                      <a:pt x="120" y="91"/>
                      <a:pt x="113" y="25"/>
                      <a:pt x="113" y="25"/>
                    </a:cubicBezTo>
                  </a:path>
                </a:pathLst>
              </a:custGeom>
              <a:solidFill>
                <a:srgbClr val="FF70AD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48;p1"/>
              <p:cNvSpPr/>
              <p:nvPr/>
            </p:nvSpPr>
            <p:spPr>
              <a:xfrm>
                <a:off x="2984" y="2154"/>
                <a:ext cx="14" cy="298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" name="Google Shape;49;p1"/>
              <p:cNvSpPr/>
              <p:nvPr/>
            </p:nvSpPr>
            <p:spPr>
              <a:xfrm>
                <a:off x="2942" y="1964"/>
                <a:ext cx="97" cy="190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" name="Google Shape;50;p1"/>
              <p:cNvSpPr/>
              <p:nvPr/>
            </p:nvSpPr>
            <p:spPr>
              <a:xfrm>
                <a:off x="2839" y="2061"/>
                <a:ext cx="163" cy="149"/>
              </a:xfrm>
              <a:custGeom>
                <a:rect b="b" l="l" r="r" t="t"/>
                <a:pathLst>
                  <a:path extrusionOk="0" h="64" w="71">
                    <a:moveTo>
                      <a:pt x="0" y="3"/>
                    </a:moveTo>
                    <a:cubicBezTo>
                      <a:pt x="0" y="3"/>
                      <a:pt x="6" y="34"/>
                      <a:pt x="25" y="49"/>
                    </a:cubicBezTo>
                    <a:cubicBezTo>
                      <a:pt x="45" y="64"/>
                      <a:pt x="65" y="52"/>
                      <a:pt x="65" y="52"/>
                    </a:cubicBezTo>
                    <a:cubicBezTo>
                      <a:pt x="65" y="52"/>
                      <a:pt x="71" y="30"/>
                      <a:pt x="51" y="15"/>
                    </a:cubicBezTo>
                    <a:cubicBezTo>
                      <a:pt x="31" y="0"/>
                      <a:pt x="0" y="3"/>
                      <a:pt x="0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51;p1"/>
              <p:cNvSpPr/>
              <p:nvPr/>
            </p:nvSpPr>
            <p:spPr>
              <a:xfrm>
                <a:off x="2979" y="2061"/>
                <a:ext cx="164" cy="149"/>
              </a:xfrm>
              <a:custGeom>
                <a:rect b="b" l="l" r="r" t="t"/>
                <a:pathLst>
                  <a:path extrusionOk="0" h="64" w="71">
                    <a:moveTo>
                      <a:pt x="71" y="3"/>
                    </a:moveTo>
                    <a:cubicBezTo>
                      <a:pt x="71" y="3"/>
                      <a:pt x="65" y="34"/>
                      <a:pt x="46" y="49"/>
                    </a:cubicBezTo>
                    <a:cubicBezTo>
                      <a:pt x="26" y="64"/>
                      <a:pt x="6" y="52"/>
                      <a:pt x="6" y="52"/>
                    </a:cubicBezTo>
                    <a:cubicBezTo>
                      <a:pt x="6" y="52"/>
                      <a:pt x="0" y="30"/>
                      <a:pt x="20" y="15"/>
                    </a:cubicBezTo>
                    <a:cubicBezTo>
                      <a:pt x="40" y="0"/>
                      <a:pt x="71" y="3"/>
                      <a:pt x="71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2" name="Google Shape;52;p1"/>
              <p:cNvSpPr/>
              <p:nvPr/>
            </p:nvSpPr>
            <p:spPr>
              <a:xfrm>
                <a:off x="6348" y="2110"/>
                <a:ext cx="12" cy="314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" name="Google Shape;53;p1"/>
              <p:cNvSpPr/>
              <p:nvPr/>
            </p:nvSpPr>
            <p:spPr>
              <a:xfrm>
                <a:off x="6302" y="1908"/>
                <a:ext cx="104" cy="202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" name="Google Shape;54;p1"/>
              <p:cNvSpPr/>
              <p:nvPr/>
            </p:nvSpPr>
            <p:spPr>
              <a:xfrm>
                <a:off x="6191" y="2012"/>
                <a:ext cx="173" cy="156"/>
              </a:xfrm>
              <a:custGeom>
                <a:rect b="b" l="l" r="r" t="t"/>
                <a:pathLst>
                  <a:path extrusionOk="0" h="67" w="75">
                    <a:moveTo>
                      <a:pt x="0" y="3"/>
                    </a:moveTo>
                    <a:cubicBezTo>
                      <a:pt x="0" y="3"/>
                      <a:pt x="7" y="36"/>
                      <a:pt x="28" y="51"/>
                    </a:cubicBezTo>
                    <a:cubicBezTo>
                      <a:pt x="48" y="67"/>
                      <a:pt x="70" y="55"/>
                      <a:pt x="70" y="55"/>
                    </a:cubicBezTo>
                    <a:cubicBezTo>
                      <a:pt x="70" y="55"/>
                      <a:pt x="75" y="31"/>
                      <a:pt x="55" y="15"/>
                    </a:cubicBezTo>
                    <a:cubicBezTo>
                      <a:pt x="34" y="0"/>
                      <a:pt x="0" y="3"/>
                      <a:pt x="0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5" name="Google Shape;55;p1"/>
              <p:cNvSpPr/>
              <p:nvPr/>
            </p:nvSpPr>
            <p:spPr>
              <a:xfrm>
                <a:off x="6341" y="2012"/>
                <a:ext cx="175" cy="156"/>
              </a:xfrm>
              <a:custGeom>
                <a:rect b="b" l="l" r="r" t="t"/>
                <a:pathLst>
                  <a:path extrusionOk="0" h="67" w="76">
                    <a:moveTo>
                      <a:pt x="76" y="3"/>
                    </a:moveTo>
                    <a:cubicBezTo>
                      <a:pt x="76" y="3"/>
                      <a:pt x="69" y="36"/>
                      <a:pt x="48" y="51"/>
                    </a:cubicBezTo>
                    <a:cubicBezTo>
                      <a:pt x="27" y="67"/>
                      <a:pt x="6" y="55"/>
                      <a:pt x="6" y="55"/>
                    </a:cubicBezTo>
                    <a:cubicBezTo>
                      <a:pt x="6" y="55"/>
                      <a:pt x="0" y="31"/>
                      <a:pt x="21" y="15"/>
                    </a:cubicBezTo>
                    <a:cubicBezTo>
                      <a:pt x="42" y="0"/>
                      <a:pt x="76" y="3"/>
                      <a:pt x="76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" name="Google Shape;56;p1"/>
              <p:cNvSpPr/>
              <p:nvPr/>
            </p:nvSpPr>
            <p:spPr>
              <a:xfrm>
                <a:off x="7106" y="2154"/>
                <a:ext cx="16" cy="365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7" name="Google Shape;57;p1"/>
              <p:cNvSpPr/>
              <p:nvPr/>
            </p:nvSpPr>
            <p:spPr>
              <a:xfrm>
                <a:off x="7053" y="1922"/>
                <a:ext cx="120" cy="232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8" name="Google Shape;58;p1"/>
              <p:cNvSpPr/>
              <p:nvPr/>
            </p:nvSpPr>
            <p:spPr>
              <a:xfrm>
                <a:off x="6926" y="2040"/>
                <a:ext cx="201" cy="182"/>
              </a:xfrm>
              <a:custGeom>
                <a:rect b="b" l="l" r="r" t="t"/>
                <a:pathLst>
                  <a:path extrusionOk="0" h="78" w="87">
                    <a:moveTo>
                      <a:pt x="0" y="4"/>
                    </a:moveTo>
                    <a:cubicBezTo>
                      <a:pt x="0" y="4"/>
                      <a:pt x="7" y="42"/>
                      <a:pt x="32" y="60"/>
                    </a:cubicBezTo>
                    <a:cubicBezTo>
                      <a:pt x="56" y="78"/>
                      <a:pt x="80" y="64"/>
                      <a:pt x="80" y="64"/>
                    </a:cubicBezTo>
                    <a:cubicBezTo>
                      <a:pt x="80" y="64"/>
                      <a:pt x="87" y="37"/>
                      <a:pt x="63" y="18"/>
                    </a:cubicBezTo>
                    <a:cubicBezTo>
                      <a:pt x="39" y="0"/>
                      <a:pt x="0" y="4"/>
                      <a:pt x="0" y="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9" name="Google Shape;59;p1"/>
              <p:cNvSpPr/>
              <p:nvPr/>
            </p:nvSpPr>
            <p:spPr>
              <a:xfrm>
                <a:off x="7099" y="2040"/>
                <a:ext cx="201" cy="182"/>
              </a:xfrm>
              <a:custGeom>
                <a:rect b="b" l="l" r="r" t="t"/>
                <a:pathLst>
                  <a:path extrusionOk="0" h="78" w="87">
                    <a:moveTo>
                      <a:pt x="87" y="4"/>
                    </a:moveTo>
                    <a:cubicBezTo>
                      <a:pt x="87" y="4"/>
                      <a:pt x="80" y="42"/>
                      <a:pt x="56" y="60"/>
                    </a:cubicBezTo>
                    <a:cubicBezTo>
                      <a:pt x="32" y="78"/>
                      <a:pt x="7" y="64"/>
                      <a:pt x="7" y="64"/>
                    </a:cubicBezTo>
                    <a:cubicBezTo>
                      <a:pt x="7" y="64"/>
                      <a:pt x="0" y="37"/>
                      <a:pt x="25" y="18"/>
                    </a:cubicBezTo>
                    <a:cubicBezTo>
                      <a:pt x="49" y="0"/>
                      <a:pt x="87" y="4"/>
                      <a:pt x="87" y="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0" name="Google Shape;60;p1"/>
              <p:cNvSpPr/>
              <p:nvPr/>
            </p:nvSpPr>
            <p:spPr>
              <a:xfrm>
                <a:off x="1468" y="1971"/>
                <a:ext cx="14" cy="4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1" name="Google Shape;61;p1"/>
              <p:cNvSpPr/>
              <p:nvPr/>
            </p:nvSpPr>
            <p:spPr>
              <a:xfrm>
                <a:off x="1387" y="1817"/>
                <a:ext cx="177" cy="202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2" name="Google Shape;62;p1"/>
              <p:cNvSpPr/>
              <p:nvPr/>
            </p:nvSpPr>
            <p:spPr>
              <a:xfrm>
                <a:off x="1389" y="2043"/>
                <a:ext cx="90" cy="76"/>
              </a:xfrm>
              <a:custGeom>
                <a:rect b="b" l="l" r="r" t="t"/>
                <a:pathLst>
                  <a:path extrusionOk="0" h="76" w="90">
                    <a:moveTo>
                      <a:pt x="90" y="69"/>
                    </a:moveTo>
                    <a:lnTo>
                      <a:pt x="83" y="76"/>
                    </a:lnTo>
                    <a:lnTo>
                      <a:pt x="0" y="7"/>
                    </a:lnTo>
                    <a:lnTo>
                      <a:pt x="7" y="0"/>
                    </a:lnTo>
                    <a:lnTo>
                      <a:pt x="90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" name="Google Shape;63;p1"/>
              <p:cNvSpPr/>
              <p:nvPr/>
            </p:nvSpPr>
            <p:spPr>
              <a:xfrm>
                <a:off x="1327" y="1982"/>
                <a:ext cx="111" cy="114"/>
              </a:xfrm>
              <a:custGeom>
                <a:rect b="b" l="l" r="r" t="t"/>
                <a:pathLst>
                  <a:path extrusionOk="0" h="49" w="48">
                    <a:moveTo>
                      <a:pt x="2" y="6"/>
                    </a:moveTo>
                    <a:cubicBezTo>
                      <a:pt x="2" y="6"/>
                      <a:pt x="0" y="30"/>
                      <a:pt x="12" y="39"/>
                    </a:cubicBezTo>
                    <a:cubicBezTo>
                      <a:pt x="23" y="49"/>
                      <a:pt x="39" y="37"/>
                      <a:pt x="39" y="37"/>
                    </a:cubicBezTo>
                    <a:cubicBezTo>
                      <a:pt x="39" y="37"/>
                      <a:pt x="48" y="19"/>
                      <a:pt x="36" y="10"/>
                    </a:cubicBezTo>
                    <a:cubicBezTo>
                      <a:pt x="25" y="0"/>
                      <a:pt x="2" y="6"/>
                      <a:pt x="2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4" name="Google Shape;64;p1"/>
              <p:cNvSpPr/>
              <p:nvPr/>
            </p:nvSpPr>
            <p:spPr>
              <a:xfrm>
                <a:off x="1472" y="2043"/>
                <a:ext cx="90" cy="76"/>
              </a:xfrm>
              <a:custGeom>
                <a:rect b="b" l="l" r="r" t="t"/>
                <a:pathLst>
                  <a:path extrusionOk="0" h="76" w="90">
                    <a:moveTo>
                      <a:pt x="0" y="69"/>
                    </a:moveTo>
                    <a:lnTo>
                      <a:pt x="7" y="76"/>
                    </a:lnTo>
                    <a:lnTo>
                      <a:pt x="90" y="7"/>
                    </a:lnTo>
                    <a:lnTo>
                      <a:pt x="83" y="0"/>
                    </a:lnTo>
                    <a:lnTo>
                      <a:pt x="0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5" name="Google Shape;65;p1"/>
              <p:cNvSpPr/>
              <p:nvPr/>
            </p:nvSpPr>
            <p:spPr>
              <a:xfrm>
                <a:off x="1514" y="1982"/>
                <a:ext cx="110" cy="114"/>
              </a:xfrm>
              <a:custGeom>
                <a:rect b="b" l="l" r="r" t="t"/>
                <a:pathLst>
                  <a:path extrusionOk="0" h="49" w="48">
                    <a:moveTo>
                      <a:pt x="46" y="6"/>
                    </a:moveTo>
                    <a:cubicBezTo>
                      <a:pt x="46" y="6"/>
                      <a:pt x="48" y="30"/>
                      <a:pt x="36" y="39"/>
                    </a:cubicBezTo>
                    <a:cubicBezTo>
                      <a:pt x="25" y="49"/>
                      <a:pt x="8" y="37"/>
                      <a:pt x="8" y="37"/>
                    </a:cubicBezTo>
                    <a:cubicBezTo>
                      <a:pt x="8" y="37"/>
                      <a:pt x="0" y="19"/>
                      <a:pt x="11" y="10"/>
                    </a:cubicBezTo>
                    <a:cubicBezTo>
                      <a:pt x="23" y="0"/>
                      <a:pt x="46" y="6"/>
                      <a:pt x="46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6" name="Google Shape;66;p1"/>
              <p:cNvSpPr/>
              <p:nvPr/>
            </p:nvSpPr>
            <p:spPr>
              <a:xfrm>
                <a:off x="1389" y="2159"/>
                <a:ext cx="90" cy="79"/>
              </a:xfrm>
              <a:custGeom>
                <a:rect b="b" l="l" r="r" t="t"/>
                <a:pathLst>
                  <a:path extrusionOk="0" h="79" w="90">
                    <a:moveTo>
                      <a:pt x="90" y="70"/>
                    </a:moveTo>
                    <a:lnTo>
                      <a:pt x="83" y="79"/>
                    </a:lnTo>
                    <a:lnTo>
                      <a:pt x="0" y="9"/>
                    </a:lnTo>
                    <a:lnTo>
                      <a:pt x="7" y="0"/>
                    </a:lnTo>
                    <a:lnTo>
                      <a:pt x="90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7" name="Google Shape;67;p1"/>
              <p:cNvSpPr/>
              <p:nvPr/>
            </p:nvSpPr>
            <p:spPr>
              <a:xfrm>
                <a:off x="1327" y="2101"/>
                <a:ext cx="111" cy="111"/>
              </a:xfrm>
              <a:custGeom>
                <a:rect b="b" l="l" r="r" t="t"/>
                <a:pathLst>
                  <a:path extrusionOk="0" h="48" w="48">
                    <a:moveTo>
                      <a:pt x="2" y="5"/>
                    </a:moveTo>
                    <a:cubicBezTo>
                      <a:pt x="2" y="5"/>
                      <a:pt x="0" y="29"/>
                      <a:pt x="12" y="39"/>
                    </a:cubicBezTo>
                    <a:cubicBezTo>
                      <a:pt x="23" y="48"/>
                      <a:pt x="39" y="37"/>
                      <a:pt x="39" y="37"/>
                    </a:cubicBezTo>
                    <a:cubicBezTo>
                      <a:pt x="39" y="37"/>
                      <a:pt x="48" y="18"/>
                      <a:pt x="36" y="9"/>
                    </a:cubicBezTo>
                    <a:cubicBezTo>
                      <a:pt x="25" y="0"/>
                      <a:pt x="2" y="5"/>
                      <a:pt x="2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8" name="Google Shape;68;p1"/>
              <p:cNvSpPr/>
              <p:nvPr/>
            </p:nvSpPr>
            <p:spPr>
              <a:xfrm>
                <a:off x="1472" y="2159"/>
                <a:ext cx="90" cy="79"/>
              </a:xfrm>
              <a:custGeom>
                <a:rect b="b" l="l" r="r" t="t"/>
                <a:pathLst>
                  <a:path extrusionOk="0" h="79" w="90">
                    <a:moveTo>
                      <a:pt x="0" y="70"/>
                    </a:moveTo>
                    <a:lnTo>
                      <a:pt x="7" y="79"/>
                    </a:lnTo>
                    <a:lnTo>
                      <a:pt x="90" y="9"/>
                    </a:lnTo>
                    <a:lnTo>
                      <a:pt x="83" y="0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9" name="Google Shape;69;p1"/>
              <p:cNvSpPr/>
              <p:nvPr/>
            </p:nvSpPr>
            <p:spPr>
              <a:xfrm>
                <a:off x="1514" y="2101"/>
                <a:ext cx="110" cy="111"/>
              </a:xfrm>
              <a:custGeom>
                <a:rect b="b" l="l" r="r" t="t"/>
                <a:pathLst>
                  <a:path extrusionOk="0" h="48" w="48">
                    <a:moveTo>
                      <a:pt x="46" y="5"/>
                    </a:moveTo>
                    <a:cubicBezTo>
                      <a:pt x="46" y="5"/>
                      <a:pt x="48" y="29"/>
                      <a:pt x="36" y="39"/>
                    </a:cubicBezTo>
                    <a:cubicBezTo>
                      <a:pt x="25" y="48"/>
                      <a:pt x="8" y="37"/>
                      <a:pt x="8" y="37"/>
                    </a:cubicBezTo>
                    <a:cubicBezTo>
                      <a:pt x="8" y="37"/>
                      <a:pt x="0" y="18"/>
                      <a:pt x="11" y="9"/>
                    </a:cubicBezTo>
                    <a:cubicBezTo>
                      <a:pt x="23" y="0"/>
                      <a:pt x="46" y="5"/>
                      <a:pt x="46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0" name="Google Shape;70;p1"/>
              <p:cNvSpPr/>
              <p:nvPr/>
            </p:nvSpPr>
            <p:spPr>
              <a:xfrm>
                <a:off x="4507" y="1971"/>
                <a:ext cx="16" cy="4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1" name="Google Shape;71;p1"/>
              <p:cNvSpPr/>
              <p:nvPr/>
            </p:nvSpPr>
            <p:spPr>
              <a:xfrm>
                <a:off x="4426" y="1817"/>
                <a:ext cx="178" cy="202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2" name="Google Shape;72;p1"/>
              <p:cNvSpPr/>
              <p:nvPr/>
            </p:nvSpPr>
            <p:spPr>
              <a:xfrm>
                <a:off x="4429" y="2043"/>
                <a:ext cx="89" cy="76"/>
              </a:xfrm>
              <a:custGeom>
                <a:rect b="b" l="l" r="r" t="t"/>
                <a:pathLst>
                  <a:path extrusionOk="0" h="76" w="89">
                    <a:moveTo>
                      <a:pt x="89" y="69"/>
                    </a:moveTo>
                    <a:lnTo>
                      <a:pt x="83" y="76"/>
                    </a:lnTo>
                    <a:lnTo>
                      <a:pt x="0" y="7"/>
                    </a:lnTo>
                    <a:lnTo>
                      <a:pt x="7" y="0"/>
                    </a:lnTo>
                    <a:lnTo>
                      <a:pt x="89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3" name="Google Shape;73;p1"/>
              <p:cNvSpPr/>
              <p:nvPr/>
            </p:nvSpPr>
            <p:spPr>
              <a:xfrm>
                <a:off x="4366" y="1982"/>
                <a:ext cx="111" cy="114"/>
              </a:xfrm>
              <a:custGeom>
                <a:rect b="b" l="l" r="r" t="t"/>
                <a:pathLst>
                  <a:path extrusionOk="0" h="49" w="48">
                    <a:moveTo>
                      <a:pt x="2" y="6"/>
                    </a:moveTo>
                    <a:cubicBezTo>
                      <a:pt x="2" y="6"/>
                      <a:pt x="0" y="30"/>
                      <a:pt x="12" y="39"/>
                    </a:cubicBezTo>
                    <a:cubicBezTo>
                      <a:pt x="23" y="49"/>
                      <a:pt x="40" y="37"/>
                      <a:pt x="40" y="37"/>
                    </a:cubicBezTo>
                    <a:cubicBezTo>
                      <a:pt x="40" y="37"/>
                      <a:pt x="48" y="19"/>
                      <a:pt x="37" y="10"/>
                    </a:cubicBezTo>
                    <a:cubicBezTo>
                      <a:pt x="25" y="0"/>
                      <a:pt x="2" y="6"/>
                      <a:pt x="2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4" name="Google Shape;74;p1"/>
              <p:cNvSpPr/>
              <p:nvPr/>
            </p:nvSpPr>
            <p:spPr>
              <a:xfrm>
                <a:off x="4512" y="2043"/>
                <a:ext cx="89" cy="76"/>
              </a:xfrm>
              <a:custGeom>
                <a:rect b="b" l="l" r="r" t="t"/>
                <a:pathLst>
                  <a:path extrusionOk="0" h="76" w="89">
                    <a:moveTo>
                      <a:pt x="0" y="69"/>
                    </a:moveTo>
                    <a:lnTo>
                      <a:pt x="6" y="76"/>
                    </a:lnTo>
                    <a:lnTo>
                      <a:pt x="89" y="7"/>
                    </a:lnTo>
                    <a:lnTo>
                      <a:pt x="83" y="0"/>
                    </a:lnTo>
                    <a:lnTo>
                      <a:pt x="0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5" name="Google Shape;75;p1"/>
              <p:cNvSpPr/>
              <p:nvPr/>
            </p:nvSpPr>
            <p:spPr>
              <a:xfrm>
                <a:off x="4553" y="1982"/>
                <a:ext cx="111" cy="114"/>
              </a:xfrm>
              <a:custGeom>
                <a:rect b="b" l="l" r="r" t="t"/>
                <a:pathLst>
                  <a:path extrusionOk="0" h="49" w="48">
                    <a:moveTo>
                      <a:pt x="46" y="6"/>
                    </a:moveTo>
                    <a:cubicBezTo>
                      <a:pt x="46" y="6"/>
                      <a:pt x="48" y="30"/>
                      <a:pt x="36" y="39"/>
                    </a:cubicBezTo>
                    <a:cubicBezTo>
                      <a:pt x="25" y="49"/>
                      <a:pt x="9" y="37"/>
                      <a:pt x="9" y="37"/>
                    </a:cubicBezTo>
                    <a:cubicBezTo>
                      <a:pt x="9" y="37"/>
                      <a:pt x="0" y="19"/>
                      <a:pt x="12" y="10"/>
                    </a:cubicBezTo>
                    <a:cubicBezTo>
                      <a:pt x="23" y="0"/>
                      <a:pt x="46" y="6"/>
                      <a:pt x="46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6" name="Google Shape;76;p1"/>
              <p:cNvSpPr/>
              <p:nvPr/>
            </p:nvSpPr>
            <p:spPr>
              <a:xfrm>
                <a:off x="4429" y="2159"/>
                <a:ext cx="89" cy="79"/>
              </a:xfrm>
              <a:custGeom>
                <a:rect b="b" l="l" r="r" t="t"/>
                <a:pathLst>
                  <a:path extrusionOk="0" h="79" w="89">
                    <a:moveTo>
                      <a:pt x="89" y="70"/>
                    </a:moveTo>
                    <a:lnTo>
                      <a:pt x="83" y="79"/>
                    </a:lnTo>
                    <a:lnTo>
                      <a:pt x="0" y="9"/>
                    </a:lnTo>
                    <a:lnTo>
                      <a:pt x="7" y="0"/>
                    </a:lnTo>
                    <a:lnTo>
                      <a:pt x="89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7" name="Google Shape;77;p1"/>
              <p:cNvSpPr/>
              <p:nvPr/>
            </p:nvSpPr>
            <p:spPr>
              <a:xfrm>
                <a:off x="4366" y="2101"/>
                <a:ext cx="111" cy="111"/>
              </a:xfrm>
              <a:custGeom>
                <a:rect b="b" l="l" r="r" t="t"/>
                <a:pathLst>
                  <a:path extrusionOk="0" h="48" w="48">
                    <a:moveTo>
                      <a:pt x="2" y="5"/>
                    </a:moveTo>
                    <a:cubicBezTo>
                      <a:pt x="2" y="5"/>
                      <a:pt x="0" y="29"/>
                      <a:pt x="12" y="39"/>
                    </a:cubicBezTo>
                    <a:cubicBezTo>
                      <a:pt x="23" y="48"/>
                      <a:pt x="40" y="37"/>
                      <a:pt x="40" y="37"/>
                    </a:cubicBezTo>
                    <a:cubicBezTo>
                      <a:pt x="40" y="37"/>
                      <a:pt x="48" y="18"/>
                      <a:pt x="37" y="9"/>
                    </a:cubicBezTo>
                    <a:cubicBezTo>
                      <a:pt x="25" y="0"/>
                      <a:pt x="2" y="5"/>
                      <a:pt x="2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8" name="Google Shape;78;p1"/>
              <p:cNvSpPr/>
              <p:nvPr/>
            </p:nvSpPr>
            <p:spPr>
              <a:xfrm>
                <a:off x="4512" y="2159"/>
                <a:ext cx="89" cy="79"/>
              </a:xfrm>
              <a:custGeom>
                <a:rect b="b" l="l" r="r" t="t"/>
                <a:pathLst>
                  <a:path extrusionOk="0" h="79" w="89">
                    <a:moveTo>
                      <a:pt x="0" y="70"/>
                    </a:moveTo>
                    <a:lnTo>
                      <a:pt x="6" y="79"/>
                    </a:lnTo>
                    <a:lnTo>
                      <a:pt x="89" y="9"/>
                    </a:lnTo>
                    <a:lnTo>
                      <a:pt x="83" y="0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9" name="Google Shape;79;p1"/>
              <p:cNvSpPr/>
              <p:nvPr/>
            </p:nvSpPr>
            <p:spPr>
              <a:xfrm>
                <a:off x="4553" y="2101"/>
                <a:ext cx="111" cy="111"/>
              </a:xfrm>
              <a:custGeom>
                <a:rect b="b" l="l" r="r" t="t"/>
                <a:pathLst>
                  <a:path extrusionOk="0" h="48" w="48">
                    <a:moveTo>
                      <a:pt x="46" y="5"/>
                    </a:moveTo>
                    <a:cubicBezTo>
                      <a:pt x="46" y="5"/>
                      <a:pt x="48" y="29"/>
                      <a:pt x="36" y="39"/>
                    </a:cubicBezTo>
                    <a:cubicBezTo>
                      <a:pt x="25" y="48"/>
                      <a:pt x="9" y="37"/>
                      <a:pt x="9" y="37"/>
                    </a:cubicBezTo>
                    <a:cubicBezTo>
                      <a:pt x="9" y="37"/>
                      <a:pt x="0" y="18"/>
                      <a:pt x="12" y="9"/>
                    </a:cubicBezTo>
                    <a:cubicBezTo>
                      <a:pt x="23" y="0"/>
                      <a:pt x="46" y="5"/>
                      <a:pt x="46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0" name="Google Shape;80;p1"/>
              <p:cNvSpPr/>
              <p:nvPr/>
            </p:nvSpPr>
            <p:spPr>
              <a:xfrm>
                <a:off x="5853" y="1929"/>
                <a:ext cx="16" cy="52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1" name="Google Shape;81;p1"/>
              <p:cNvSpPr/>
              <p:nvPr/>
            </p:nvSpPr>
            <p:spPr>
              <a:xfrm>
                <a:off x="5765" y="1761"/>
                <a:ext cx="191" cy="219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2" name="Google Shape;82;p1"/>
              <p:cNvSpPr/>
              <p:nvPr/>
            </p:nvSpPr>
            <p:spPr>
              <a:xfrm>
                <a:off x="5767" y="2005"/>
                <a:ext cx="99" cy="86"/>
              </a:xfrm>
              <a:custGeom>
                <a:rect b="b" l="l" r="r" t="t"/>
                <a:pathLst>
                  <a:path extrusionOk="0" h="86" w="99">
                    <a:moveTo>
                      <a:pt x="99" y="77"/>
                    </a:moveTo>
                    <a:lnTo>
                      <a:pt x="90" y="86"/>
                    </a:lnTo>
                    <a:lnTo>
                      <a:pt x="0" y="10"/>
                    </a:lnTo>
                    <a:lnTo>
                      <a:pt x="7" y="0"/>
                    </a:lnTo>
                    <a:lnTo>
                      <a:pt x="99" y="77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3" name="Google Shape;83;p1"/>
              <p:cNvSpPr/>
              <p:nvPr/>
            </p:nvSpPr>
            <p:spPr>
              <a:xfrm>
                <a:off x="5701" y="1940"/>
                <a:ext cx="119" cy="124"/>
              </a:xfrm>
              <a:custGeom>
                <a:rect b="b" l="l" r="r" t="t"/>
                <a:pathLst>
                  <a:path extrusionOk="0" h="53" w="52">
                    <a:moveTo>
                      <a:pt x="2" y="7"/>
                    </a:moveTo>
                    <a:cubicBezTo>
                      <a:pt x="2" y="7"/>
                      <a:pt x="0" y="33"/>
                      <a:pt x="13" y="43"/>
                    </a:cubicBezTo>
                    <a:cubicBezTo>
                      <a:pt x="25" y="53"/>
                      <a:pt x="43" y="41"/>
                      <a:pt x="43" y="41"/>
                    </a:cubicBezTo>
                    <a:cubicBezTo>
                      <a:pt x="43" y="41"/>
                      <a:pt x="52" y="21"/>
                      <a:pt x="40" y="11"/>
                    </a:cubicBezTo>
                    <a:cubicBezTo>
                      <a:pt x="27" y="0"/>
                      <a:pt x="2" y="7"/>
                      <a:pt x="2" y="7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4" name="Google Shape;84;p1"/>
              <p:cNvSpPr/>
              <p:nvPr/>
            </p:nvSpPr>
            <p:spPr>
              <a:xfrm>
                <a:off x="5857" y="2005"/>
                <a:ext cx="99" cy="86"/>
              </a:xfrm>
              <a:custGeom>
                <a:rect b="b" l="l" r="r" t="t"/>
                <a:pathLst>
                  <a:path extrusionOk="0" h="86" w="99">
                    <a:moveTo>
                      <a:pt x="0" y="77"/>
                    </a:moveTo>
                    <a:lnTo>
                      <a:pt x="7" y="86"/>
                    </a:lnTo>
                    <a:lnTo>
                      <a:pt x="99" y="10"/>
                    </a:lnTo>
                    <a:lnTo>
                      <a:pt x="92" y="0"/>
                    </a:lnTo>
                    <a:lnTo>
                      <a:pt x="0" y="77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5" name="Google Shape;85;p1"/>
              <p:cNvSpPr/>
              <p:nvPr/>
            </p:nvSpPr>
            <p:spPr>
              <a:xfrm>
                <a:off x="5903" y="1940"/>
                <a:ext cx="118" cy="124"/>
              </a:xfrm>
              <a:custGeom>
                <a:rect b="b" l="l" r="r" t="t"/>
                <a:pathLst>
                  <a:path extrusionOk="0" h="53" w="51">
                    <a:moveTo>
                      <a:pt x="49" y="7"/>
                    </a:moveTo>
                    <a:cubicBezTo>
                      <a:pt x="49" y="7"/>
                      <a:pt x="51" y="33"/>
                      <a:pt x="39" y="43"/>
                    </a:cubicBezTo>
                    <a:cubicBezTo>
                      <a:pt x="27" y="53"/>
                      <a:pt x="9" y="41"/>
                      <a:pt x="9" y="41"/>
                    </a:cubicBezTo>
                    <a:cubicBezTo>
                      <a:pt x="9" y="41"/>
                      <a:pt x="0" y="21"/>
                      <a:pt x="12" y="11"/>
                    </a:cubicBezTo>
                    <a:cubicBezTo>
                      <a:pt x="24" y="0"/>
                      <a:pt x="49" y="7"/>
                      <a:pt x="49" y="7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6" name="Google Shape;86;p1"/>
              <p:cNvSpPr/>
              <p:nvPr/>
            </p:nvSpPr>
            <p:spPr>
              <a:xfrm>
                <a:off x="5767" y="2133"/>
                <a:ext cx="99" cy="84"/>
              </a:xfrm>
              <a:custGeom>
                <a:rect b="b" l="l" r="r" t="t"/>
                <a:pathLst>
                  <a:path extrusionOk="0" h="84" w="99">
                    <a:moveTo>
                      <a:pt x="99" y="75"/>
                    </a:moveTo>
                    <a:lnTo>
                      <a:pt x="90" y="84"/>
                    </a:lnTo>
                    <a:lnTo>
                      <a:pt x="0" y="10"/>
                    </a:lnTo>
                    <a:lnTo>
                      <a:pt x="7" y="0"/>
                    </a:lnTo>
                    <a:lnTo>
                      <a:pt x="99" y="75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7" name="Google Shape;87;p1"/>
              <p:cNvSpPr/>
              <p:nvPr/>
            </p:nvSpPr>
            <p:spPr>
              <a:xfrm>
                <a:off x="5701" y="2068"/>
                <a:ext cx="119" cy="123"/>
              </a:xfrm>
              <a:custGeom>
                <a:rect b="b" l="l" r="r" t="t"/>
                <a:pathLst>
                  <a:path extrusionOk="0" h="53" w="52">
                    <a:moveTo>
                      <a:pt x="2" y="6"/>
                    </a:moveTo>
                    <a:cubicBezTo>
                      <a:pt x="2" y="6"/>
                      <a:pt x="0" y="32"/>
                      <a:pt x="13" y="42"/>
                    </a:cubicBezTo>
                    <a:cubicBezTo>
                      <a:pt x="25" y="53"/>
                      <a:pt x="43" y="40"/>
                      <a:pt x="43" y="40"/>
                    </a:cubicBezTo>
                    <a:cubicBezTo>
                      <a:pt x="43" y="40"/>
                      <a:pt x="52" y="21"/>
                      <a:pt x="40" y="10"/>
                    </a:cubicBezTo>
                    <a:cubicBezTo>
                      <a:pt x="27" y="0"/>
                      <a:pt x="2" y="6"/>
                      <a:pt x="2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8" name="Google Shape;88;p1"/>
              <p:cNvSpPr/>
              <p:nvPr/>
            </p:nvSpPr>
            <p:spPr>
              <a:xfrm>
                <a:off x="5857" y="2133"/>
                <a:ext cx="99" cy="84"/>
              </a:xfrm>
              <a:custGeom>
                <a:rect b="b" l="l" r="r" t="t"/>
                <a:pathLst>
                  <a:path extrusionOk="0" h="84" w="99">
                    <a:moveTo>
                      <a:pt x="0" y="75"/>
                    </a:moveTo>
                    <a:lnTo>
                      <a:pt x="7" y="84"/>
                    </a:lnTo>
                    <a:lnTo>
                      <a:pt x="99" y="10"/>
                    </a:lnTo>
                    <a:lnTo>
                      <a:pt x="92" y="0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9" name="Google Shape;89;p1"/>
              <p:cNvSpPr/>
              <p:nvPr/>
            </p:nvSpPr>
            <p:spPr>
              <a:xfrm>
                <a:off x="5903" y="2068"/>
                <a:ext cx="118" cy="123"/>
              </a:xfrm>
              <a:custGeom>
                <a:rect b="b" l="l" r="r" t="t"/>
                <a:pathLst>
                  <a:path extrusionOk="0" h="53" w="51">
                    <a:moveTo>
                      <a:pt x="49" y="6"/>
                    </a:moveTo>
                    <a:cubicBezTo>
                      <a:pt x="49" y="6"/>
                      <a:pt x="51" y="32"/>
                      <a:pt x="39" y="42"/>
                    </a:cubicBezTo>
                    <a:cubicBezTo>
                      <a:pt x="27" y="53"/>
                      <a:pt x="9" y="40"/>
                      <a:pt x="9" y="40"/>
                    </a:cubicBezTo>
                    <a:cubicBezTo>
                      <a:pt x="9" y="40"/>
                      <a:pt x="0" y="21"/>
                      <a:pt x="12" y="10"/>
                    </a:cubicBezTo>
                    <a:cubicBezTo>
                      <a:pt x="24" y="0"/>
                      <a:pt x="49" y="6"/>
                      <a:pt x="49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0" name="Google Shape;90;p1"/>
              <p:cNvSpPr/>
              <p:nvPr/>
            </p:nvSpPr>
            <p:spPr>
              <a:xfrm>
                <a:off x="2021" y="2108"/>
                <a:ext cx="138" cy="125"/>
              </a:xfrm>
              <a:custGeom>
                <a:rect b="b" l="l" r="r" t="t"/>
                <a:pathLst>
                  <a:path extrusionOk="0" h="54" w="60">
                    <a:moveTo>
                      <a:pt x="43" y="13"/>
                    </a:moveTo>
                    <a:cubicBezTo>
                      <a:pt x="27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2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60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1" name="Google Shape;91;p1"/>
              <p:cNvSpPr/>
              <p:nvPr/>
            </p:nvSpPr>
            <p:spPr>
              <a:xfrm>
                <a:off x="2145" y="2159"/>
                <a:ext cx="111" cy="88"/>
              </a:xfrm>
              <a:custGeom>
                <a:rect b="b" l="l" r="r" t="t"/>
                <a:pathLst>
                  <a:path extrusionOk="0" h="38" w="48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3" y="38"/>
                      <a:pt x="27" y="31"/>
                    </a:cubicBezTo>
                    <a:cubicBezTo>
                      <a:pt x="41" y="24"/>
                      <a:pt x="48" y="5"/>
                      <a:pt x="48" y="5"/>
                    </a:cubicBezTo>
                    <a:cubicBezTo>
                      <a:pt x="48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2" name="Google Shape;92;p1"/>
              <p:cNvSpPr/>
              <p:nvPr/>
            </p:nvSpPr>
            <p:spPr>
              <a:xfrm>
                <a:off x="2141" y="2043"/>
                <a:ext cx="11" cy="3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3" name="Google Shape;93;p1"/>
              <p:cNvSpPr/>
              <p:nvPr/>
            </p:nvSpPr>
            <p:spPr>
              <a:xfrm>
                <a:off x="2127" y="1822"/>
                <a:ext cx="64" cy="135"/>
              </a:xfrm>
              <a:custGeom>
                <a:rect b="b" l="l" r="r" t="t"/>
                <a:pathLst>
                  <a:path extrusionOk="0" h="58" w="28">
                    <a:moveTo>
                      <a:pt x="25" y="31"/>
                    </a:moveTo>
                    <a:cubicBezTo>
                      <a:pt x="22" y="47"/>
                      <a:pt x="14" y="58"/>
                      <a:pt x="9" y="57"/>
                    </a:cubicBezTo>
                    <a:cubicBezTo>
                      <a:pt x="3" y="56"/>
                      <a:pt x="0" y="42"/>
                      <a:pt x="4" y="27"/>
                    </a:cubicBezTo>
                    <a:cubicBezTo>
                      <a:pt x="7" y="12"/>
                      <a:pt x="14" y="0"/>
                      <a:pt x="20" y="1"/>
                    </a:cubicBezTo>
                    <a:cubicBezTo>
                      <a:pt x="26" y="3"/>
                      <a:pt x="28" y="16"/>
                      <a:pt x="25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4" name="Google Shape;94;p1"/>
              <p:cNvSpPr/>
              <p:nvPr/>
            </p:nvSpPr>
            <p:spPr>
              <a:xfrm>
                <a:off x="2101" y="1952"/>
                <a:ext cx="65" cy="135"/>
              </a:xfrm>
              <a:custGeom>
                <a:rect b="b" l="l" r="r" t="t"/>
                <a:pathLst>
                  <a:path extrusionOk="0" h="58" w="28">
                    <a:moveTo>
                      <a:pt x="24" y="31"/>
                    </a:moveTo>
                    <a:cubicBezTo>
                      <a:pt x="21" y="46"/>
                      <a:pt x="14" y="58"/>
                      <a:pt x="8" y="57"/>
                    </a:cubicBezTo>
                    <a:cubicBezTo>
                      <a:pt x="2" y="55"/>
                      <a:pt x="0" y="42"/>
                      <a:pt x="3" y="27"/>
                    </a:cubicBezTo>
                    <a:cubicBezTo>
                      <a:pt x="6" y="11"/>
                      <a:pt x="14" y="0"/>
                      <a:pt x="20" y="1"/>
                    </a:cubicBezTo>
                    <a:cubicBezTo>
                      <a:pt x="25" y="2"/>
                      <a:pt x="28" y="16"/>
                      <a:pt x="24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5" name="Google Shape;95;p1"/>
              <p:cNvSpPr/>
              <p:nvPr/>
            </p:nvSpPr>
            <p:spPr>
              <a:xfrm>
                <a:off x="2016" y="1908"/>
                <a:ext cx="134" cy="65"/>
              </a:xfrm>
              <a:custGeom>
                <a:rect b="b" l="l" r="r" t="t"/>
                <a:pathLst>
                  <a:path extrusionOk="0" h="28" w="58">
                    <a:moveTo>
                      <a:pt x="31" y="3"/>
                    </a:moveTo>
                    <a:cubicBezTo>
                      <a:pt x="46" y="7"/>
                      <a:pt x="58" y="14"/>
                      <a:pt x="57" y="20"/>
                    </a:cubicBezTo>
                    <a:cubicBezTo>
                      <a:pt x="55" y="26"/>
                      <a:pt x="42" y="28"/>
                      <a:pt x="26" y="25"/>
                    </a:cubicBezTo>
                    <a:cubicBezTo>
                      <a:pt x="11" y="22"/>
                      <a:pt x="0" y="14"/>
                      <a:pt x="1" y="8"/>
                    </a:cubicBezTo>
                    <a:cubicBezTo>
                      <a:pt x="2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6" name="Google Shape;96;p1"/>
              <p:cNvSpPr/>
              <p:nvPr/>
            </p:nvSpPr>
            <p:spPr>
              <a:xfrm>
                <a:off x="2143" y="1936"/>
                <a:ext cx="133" cy="65"/>
              </a:xfrm>
              <a:custGeom>
                <a:rect b="b" l="l" r="r" t="t"/>
                <a:pathLst>
                  <a:path extrusionOk="0" h="28" w="58">
                    <a:moveTo>
                      <a:pt x="32" y="3"/>
                    </a:moveTo>
                    <a:cubicBezTo>
                      <a:pt x="47" y="6"/>
                      <a:pt x="58" y="14"/>
                      <a:pt x="57" y="20"/>
                    </a:cubicBezTo>
                    <a:cubicBezTo>
                      <a:pt x="56" y="26"/>
                      <a:pt x="42" y="28"/>
                      <a:pt x="27" y="25"/>
                    </a:cubicBezTo>
                    <a:cubicBezTo>
                      <a:pt x="12" y="21"/>
                      <a:pt x="0" y="14"/>
                      <a:pt x="2" y="8"/>
                    </a:cubicBezTo>
                    <a:cubicBezTo>
                      <a:pt x="3" y="2"/>
                      <a:pt x="16" y="0"/>
                      <a:pt x="32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7" name="Google Shape;97;p1"/>
              <p:cNvSpPr/>
              <p:nvPr/>
            </p:nvSpPr>
            <p:spPr>
              <a:xfrm>
                <a:off x="2062" y="1836"/>
                <a:ext cx="97" cy="125"/>
              </a:xfrm>
              <a:custGeom>
                <a:rect b="b" l="l" r="r" t="t"/>
                <a:pathLst>
                  <a:path extrusionOk="0" h="54" w="42">
                    <a:moveTo>
                      <a:pt x="30" y="21"/>
                    </a:moveTo>
                    <a:cubicBezTo>
                      <a:pt x="39" y="34"/>
                      <a:pt x="42" y="48"/>
                      <a:pt x="37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7"/>
                      <a:pt x="6" y="3"/>
                    </a:cubicBezTo>
                    <a:cubicBezTo>
                      <a:pt x="11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8" name="Google Shape;98;p1"/>
              <p:cNvSpPr/>
              <p:nvPr/>
            </p:nvSpPr>
            <p:spPr>
              <a:xfrm>
                <a:off x="2134" y="1947"/>
                <a:ext cx="96" cy="126"/>
              </a:xfrm>
              <a:custGeom>
                <a:rect b="b" l="l" r="r" t="t"/>
                <a:pathLst>
                  <a:path extrusionOk="0" h="54" w="42">
                    <a:moveTo>
                      <a:pt x="30" y="21"/>
                    </a:moveTo>
                    <a:cubicBezTo>
                      <a:pt x="39" y="34"/>
                      <a:pt x="42" y="47"/>
                      <a:pt x="37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6"/>
                      <a:pt x="6" y="3"/>
                    </a:cubicBezTo>
                    <a:cubicBezTo>
                      <a:pt x="11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9" name="Google Shape;99;p1"/>
              <p:cNvSpPr/>
              <p:nvPr/>
            </p:nvSpPr>
            <p:spPr>
              <a:xfrm>
                <a:off x="2030" y="1943"/>
                <a:ext cx="124" cy="95"/>
              </a:xfrm>
              <a:custGeom>
                <a:rect b="b" l="l" r="r" t="t"/>
                <a:pathLst>
                  <a:path extrusionOk="0" h="41" w="54">
                    <a:moveTo>
                      <a:pt x="21" y="11"/>
                    </a:moveTo>
                    <a:cubicBezTo>
                      <a:pt x="34" y="3"/>
                      <a:pt x="47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19" y="38"/>
                      <a:pt x="6" y="41"/>
                      <a:pt x="3" y="36"/>
                    </a:cubicBezTo>
                    <a:cubicBezTo>
                      <a:pt x="0" y="31"/>
                      <a:pt x="8" y="20"/>
                      <a:pt x="21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0" name="Google Shape;100;p1"/>
              <p:cNvSpPr/>
              <p:nvPr/>
            </p:nvSpPr>
            <p:spPr>
              <a:xfrm>
                <a:off x="2138" y="1871"/>
                <a:ext cx="125" cy="95"/>
              </a:xfrm>
              <a:custGeom>
                <a:rect b="b" l="l" r="r" t="t"/>
                <a:pathLst>
                  <a:path extrusionOk="0" h="41" w="54">
                    <a:moveTo>
                      <a:pt x="21" y="11"/>
                    </a:moveTo>
                    <a:cubicBezTo>
                      <a:pt x="35" y="3"/>
                      <a:pt x="48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8"/>
                      <a:pt x="7" y="41"/>
                      <a:pt x="4" y="36"/>
                    </a:cubicBezTo>
                    <a:cubicBezTo>
                      <a:pt x="0" y="31"/>
                      <a:pt x="8" y="20"/>
                      <a:pt x="21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1" name="Google Shape;101;p1"/>
              <p:cNvSpPr/>
              <p:nvPr/>
            </p:nvSpPr>
            <p:spPr>
              <a:xfrm>
                <a:off x="2101" y="1822"/>
                <a:ext cx="65" cy="135"/>
              </a:xfrm>
              <a:custGeom>
                <a:rect b="b" l="l" r="r" t="t"/>
                <a:pathLst>
                  <a:path extrusionOk="0" h="58" w="28">
                    <a:moveTo>
                      <a:pt x="24" y="27"/>
                    </a:moveTo>
                    <a:cubicBezTo>
                      <a:pt x="28" y="42"/>
                      <a:pt x="25" y="56"/>
                      <a:pt x="20" y="57"/>
                    </a:cubicBezTo>
                    <a:cubicBezTo>
                      <a:pt x="14" y="58"/>
                      <a:pt x="6" y="47"/>
                      <a:pt x="3" y="32"/>
                    </a:cubicBezTo>
                    <a:cubicBezTo>
                      <a:pt x="0" y="16"/>
                      <a:pt x="2" y="3"/>
                      <a:pt x="8" y="1"/>
                    </a:cubicBezTo>
                    <a:cubicBezTo>
                      <a:pt x="13" y="0"/>
                      <a:pt x="21" y="12"/>
                      <a:pt x="24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2" name="Google Shape;102;p1"/>
              <p:cNvSpPr/>
              <p:nvPr/>
            </p:nvSpPr>
            <p:spPr>
              <a:xfrm>
                <a:off x="2129" y="1952"/>
                <a:ext cx="65" cy="135"/>
              </a:xfrm>
              <a:custGeom>
                <a:rect b="b" l="l" r="r" t="t"/>
                <a:pathLst>
                  <a:path extrusionOk="0" h="58" w="28">
                    <a:moveTo>
                      <a:pt x="24" y="26"/>
                    </a:moveTo>
                    <a:cubicBezTo>
                      <a:pt x="28" y="42"/>
                      <a:pt x="25" y="55"/>
                      <a:pt x="20" y="57"/>
                    </a:cubicBezTo>
                    <a:cubicBezTo>
                      <a:pt x="14" y="58"/>
                      <a:pt x="6" y="46"/>
                      <a:pt x="3" y="31"/>
                    </a:cubicBezTo>
                    <a:cubicBezTo>
                      <a:pt x="0" y="16"/>
                      <a:pt x="2" y="2"/>
                      <a:pt x="8" y="1"/>
                    </a:cubicBezTo>
                    <a:cubicBezTo>
                      <a:pt x="13" y="0"/>
                      <a:pt x="21" y="11"/>
                      <a:pt x="24" y="26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3" name="Google Shape;103;p1"/>
              <p:cNvSpPr/>
              <p:nvPr/>
            </p:nvSpPr>
            <p:spPr>
              <a:xfrm>
                <a:off x="2016" y="1936"/>
                <a:ext cx="134" cy="65"/>
              </a:xfrm>
              <a:custGeom>
                <a:rect b="b" l="l" r="r" t="t"/>
                <a:pathLst>
                  <a:path extrusionOk="0" h="28" w="58">
                    <a:moveTo>
                      <a:pt x="26" y="3"/>
                    </a:moveTo>
                    <a:cubicBezTo>
                      <a:pt x="42" y="0"/>
                      <a:pt x="55" y="2"/>
                      <a:pt x="57" y="8"/>
                    </a:cubicBezTo>
                    <a:cubicBezTo>
                      <a:pt x="58" y="14"/>
                      <a:pt x="46" y="21"/>
                      <a:pt x="31" y="25"/>
                    </a:cubicBezTo>
                    <a:cubicBezTo>
                      <a:pt x="16" y="28"/>
                      <a:pt x="2" y="26"/>
                      <a:pt x="1" y="20"/>
                    </a:cubicBezTo>
                    <a:cubicBezTo>
                      <a:pt x="0" y="14"/>
                      <a:pt x="11" y="7"/>
                      <a:pt x="26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4" name="Google Shape;104;p1"/>
              <p:cNvSpPr/>
              <p:nvPr/>
            </p:nvSpPr>
            <p:spPr>
              <a:xfrm>
                <a:off x="2143" y="1908"/>
                <a:ext cx="133" cy="65"/>
              </a:xfrm>
              <a:custGeom>
                <a:rect b="b" l="l" r="r" t="t"/>
                <a:pathLst>
                  <a:path extrusionOk="0" h="28" w="58">
                    <a:moveTo>
                      <a:pt x="27" y="3"/>
                    </a:moveTo>
                    <a:cubicBezTo>
                      <a:pt x="42" y="0"/>
                      <a:pt x="56" y="2"/>
                      <a:pt x="57" y="8"/>
                    </a:cubicBezTo>
                    <a:cubicBezTo>
                      <a:pt x="58" y="14"/>
                      <a:pt x="47" y="21"/>
                      <a:pt x="32" y="25"/>
                    </a:cubicBezTo>
                    <a:cubicBezTo>
                      <a:pt x="16" y="28"/>
                      <a:pt x="3" y="26"/>
                      <a:pt x="2" y="20"/>
                    </a:cubicBezTo>
                    <a:cubicBezTo>
                      <a:pt x="0" y="14"/>
                      <a:pt x="12" y="7"/>
                      <a:pt x="27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5" name="Google Shape;105;p1"/>
              <p:cNvSpPr/>
              <p:nvPr/>
            </p:nvSpPr>
            <p:spPr>
              <a:xfrm>
                <a:off x="2028" y="1871"/>
                <a:ext cx="126" cy="95"/>
              </a:xfrm>
              <a:custGeom>
                <a:rect b="b" l="l" r="r" t="t"/>
                <a:pathLst>
                  <a:path extrusionOk="0" h="41" w="55">
                    <a:moveTo>
                      <a:pt x="34" y="11"/>
                    </a:moveTo>
                    <a:cubicBezTo>
                      <a:pt x="47" y="20"/>
                      <a:pt x="55" y="31"/>
                      <a:pt x="52" y="36"/>
                    </a:cubicBezTo>
                    <a:cubicBezTo>
                      <a:pt x="48" y="41"/>
                      <a:pt x="35" y="38"/>
                      <a:pt x="22" y="30"/>
                    </a:cubicBezTo>
                    <a:cubicBezTo>
                      <a:pt x="9" y="21"/>
                      <a:pt x="0" y="10"/>
                      <a:pt x="4" y="5"/>
                    </a:cubicBezTo>
                    <a:cubicBezTo>
                      <a:pt x="7" y="0"/>
                      <a:pt x="20" y="3"/>
                      <a:pt x="34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6" name="Google Shape;106;p1"/>
              <p:cNvSpPr/>
              <p:nvPr/>
            </p:nvSpPr>
            <p:spPr>
              <a:xfrm>
                <a:off x="2138" y="1943"/>
                <a:ext cx="127" cy="95"/>
              </a:xfrm>
              <a:custGeom>
                <a:rect b="b" l="l" r="r" t="t"/>
                <a:pathLst>
                  <a:path extrusionOk="0" h="41" w="55">
                    <a:moveTo>
                      <a:pt x="33" y="11"/>
                    </a:moveTo>
                    <a:cubicBezTo>
                      <a:pt x="47" y="20"/>
                      <a:pt x="55" y="31"/>
                      <a:pt x="51" y="36"/>
                    </a:cubicBezTo>
                    <a:cubicBezTo>
                      <a:pt x="48" y="41"/>
                      <a:pt x="35" y="38"/>
                      <a:pt x="22" y="30"/>
                    </a:cubicBezTo>
                    <a:cubicBezTo>
                      <a:pt x="8" y="21"/>
                      <a:pt x="0" y="10"/>
                      <a:pt x="4" y="5"/>
                    </a:cubicBezTo>
                    <a:cubicBezTo>
                      <a:pt x="7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7" name="Google Shape;107;p1"/>
              <p:cNvSpPr/>
              <p:nvPr/>
            </p:nvSpPr>
            <p:spPr>
              <a:xfrm>
                <a:off x="2064" y="1947"/>
                <a:ext cx="95" cy="126"/>
              </a:xfrm>
              <a:custGeom>
                <a:rect b="b" l="l" r="r" t="t"/>
                <a:pathLst>
                  <a:path extrusionOk="0" h="54" w="41">
                    <a:moveTo>
                      <a:pt x="11" y="21"/>
                    </a:moveTo>
                    <a:cubicBezTo>
                      <a:pt x="19" y="8"/>
                      <a:pt x="30" y="0"/>
                      <a:pt x="36" y="3"/>
                    </a:cubicBezTo>
                    <a:cubicBezTo>
                      <a:pt x="41" y="6"/>
                      <a:pt x="38" y="20"/>
                      <a:pt x="29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2" y="34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8" name="Google Shape;108;p1"/>
              <p:cNvSpPr/>
              <p:nvPr/>
            </p:nvSpPr>
            <p:spPr>
              <a:xfrm>
                <a:off x="2134" y="1836"/>
                <a:ext cx="94" cy="125"/>
              </a:xfrm>
              <a:custGeom>
                <a:rect b="b" l="l" r="r" t="t"/>
                <a:pathLst>
                  <a:path extrusionOk="0" h="54" w="41">
                    <a:moveTo>
                      <a:pt x="12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6"/>
                      <a:pt x="39" y="20"/>
                      <a:pt x="30" y="33"/>
                    </a:cubicBezTo>
                    <a:cubicBezTo>
                      <a:pt x="22" y="46"/>
                      <a:pt x="11" y="54"/>
                      <a:pt x="6" y="51"/>
                    </a:cubicBezTo>
                    <a:cubicBezTo>
                      <a:pt x="0" y="48"/>
                      <a:pt x="3" y="34"/>
                      <a:pt x="12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" name="Google Shape;109;p1"/>
              <p:cNvSpPr/>
              <p:nvPr/>
            </p:nvSpPr>
            <p:spPr>
              <a:xfrm>
                <a:off x="2101" y="1910"/>
                <a:ext cx="90" cy="88"/>
              </a:xfrm>
              <a:custGeom>
                <a:rect b="b" l="l" r="r" t="t"/>
                <a:pathLst>
                  <a:path extrusionOk="0" h="38" w="39">
                    <a:moveTo>
                      <a:pt x="39" y="22"/>
                    </a:moveTo>
                    <a:cubicBezTo>
                      <a:pt x="39" y="20"/>
                      <a:pt x="37" y="19"/>
                      <a:pt x="34" y="18"/>
                    </a:cubicBezTo>
                    <a:cubicBezTo>
                      <a:pt x="37" y="17"/>
                      <a:pt x="38" y="15"/>
                      <a:pt x="38" y="14"/>
                    </a:cubicBezTo>
                    <a:cubicBezTo>
                      <a:pt x="38" y="13"/>
                      <a:pt x="36" y="12"/>
                      <a:pt x="34" y="12"/>
                    </a:cubicBezTo>
                    <a:cubicBezTo>
                      <a:pt x="35" y="10"/>
                      <a:pt x="36" y="8"/>
                      <a:pt x="35" y="8"/>
                    </a:cubicBezTo>
                    <a:cubicBezTo>
                      <a:pt x="34" y="6"/>
                      <a:pt x="32" y="7"/>
                      <a:pt x="29" y="8"/>
                    </a:cubicBezTo>
                    <a:cubicBezTo>
                      <a:pt x="30" y="5"/>
                      <a:pt x="30" y="3"/>
                      <a:pt x="29" y="2"/>
                    </a:cubicBezTo>
                    <a:cubicBezTo>
                      <a:pt x="28" y="2"/>
                      <a:pt x="26" y="2"/>
                      <a:pt x="25" y="4"/>
                    </a:cubicBezTo>
                    <a:cubicBezTo>
                      <a:pt x="24" y="2"/>
                      <a:pt x="23" y="0"/>
                      <a:pt x="22" y="0"/>
                    </a:cubicBezTo>
                    <a:cubicBezTo>
                      <a:pt x="21" y="0"/>
                      <a:pt x="20" y="1"/>
                      <a:pt x="19" y="4"/>
                    </a:cubicBezTo>
                    <a:cubicBezTo>
                      <a:pt x="17" y="2"/>
                      <a:pt x="16" y="0"/>
                      <a:pt x="14" y="1"/>
                    </a:cubicBezTo>
                    <a:cubicBezTo>
                      <a:pt x="13" y="1"/>
                      <a:pt x="13" y="2"/>
                      <a:pt x="12" y="5"/>
                    </a:cubicBezTo>
                    <a:cubicBezTo>
                      <a:pt x="11" y="3"/>
                      <a:pt x="9" y="3"/>
                      <a:pt x="8" y="4"/>
                    </a:cubicBezTo>
                    <a:cubicBezTo>
                      <a:pt x="7" y="4"/>
                      <a:pt x="7" y="7"/>
                      <a:pt x="8" y="9"/>
                    </a:cubicBezTo>
                    <a:cubicBezTo>
                      <a:pt x="6" y="8"/>
                      <a:pt x="3" y="8"/>
                      <a:pt x="3" y="10"/>
                    </a:cubicBezTo>
                    <a:cubicBezTo>
                      <a:pt x="2" y="11"/>
                      <a:pt x="3" y="12"/>
                      <a:pt x="4" y="14"/>
                    </a:cubicBezTo>
                    <a:cubicBezTo>
                      <a:pt x="2" y="14"/>
                      <a:pt x="1" y="15"/>
                      <a:pt x="0" y="16"/>
                    </a:cubicBezTo>
                    <a:cubicBezTo>
                      <a:pt x="0" y="18"/>
                      <a:pt x="2" y="19"/>
                      <a:pt x="5" y="20"/>
                    </a:cubicBezTo>
                    <a:cubicBezTo>
                      <a:pt x="2" y="21"/>
                      <a:pt x="1" y="23"/>
                      <a:pt x="1" y="24"/>
                    </a:cubicBezTo>
                    <a:cubicBezTo>
                      <a:pt x="1" y="25"/>
                      <a:pt x="3" y="26"/>
                      <a:pt x="5" y="26"/>
                    </a:cubicBezTo>
                    <a:cubicBezTo>
                      <a:pt x="4" y="28"/>
                      <a:pt x="3" y="30"/>
                      <a:pt x="4" y="31"/>
                    </a:cubicBezTo>
                    <a:cubicBezTo>
                      <a:pt x="5" y="32"/>
                      <a:pt x="7" y="31"/>
                      <a:pt x="10" y="30"/>
                    </a:cubicBezTo>
                    <a:cubicBezTo>
                      <a:pt x="9" y="33"/>
                      <a:pt x="9" y="35"/>
                      <a:pt x="10" y="36"/>
                    </a:cubicBezTo>
                    <a:cubicBezTo>
                      <a:pt x="11" y="36"/>
                      <a:pt x="13" y="36"/>
                      <a:pt x="14" y="34"/>
                    </a:cubicBezTo>
                    <a:cubicBezTo>
                      <a:pt x="15" y="36"/>
                      <a:pt x="16" y="38"/>
                      <a:pt x="17" y="38"/>
                    </a:cubicBezTo>
                    <a:cubicBezTo>
                      <a:pt x="18" y="38"/>
                      <a:pt x="19" y="37"/>
                      <a:pt x="21" y="34"/>
                    </a:cubicBezTo>
                    <a:cubicBezTo>
                      <a:pt x="22" y="36"/>
                      <a:pt x="24" y="38"/>
                      <a:pt x="25" y="38"/>
                    </a:cubicBezTo>
                    <a:cubicBezTo>
                      <a:pt x="26" y="37"/>
                      <a:pt x="27" y="36"/>
                      <a:pt x="27" y="33"/>
                    </a:cubicBezTo>
                    <a:cubicBezTo>
                      <a:pt x="28" y="35"/>
                      <a:pt x="30" y="35"/>
                      <a:pt x="31" y="34"/>
                    </a:cubicBezTo>
                    <a:cubicBezTo>
                      <a:pt x="32" y="34"/>
                      <a:pt x="32" y="31"/>
                      <a:pt x="31" y="29"/>
                    </a:cubicBezTo>
                    <a:cubicBezTo>
                      <a:pt x="34" y="30"/>
                      <a:pt x="36" y="30"/>
                      <a:pt x="36" y="28"/>
                    </a:cubicBezTo>
                    <a:cubicBezTo>
                      <a:pt x="37" y="27"/>
                      <a:pt x="36" y="26"/>
                      <a:pt x="35" y="24"/>
                    </a:cubicBezTo>
                    <a:cubicBezTo>
                      <a:pt x="37" y="24"/>
                      <a:pt x="38" y="23"/>
                      <a:pt x="39" y="22"/>
                    </a:cubicBezTo>
                  </a:path>
                </a:pathLst>
              </a:custGeom>
              <a:solidFill>
                <a:srgbClr val="FFD688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" name="Google Shape;110;p1"/>
              <p:cNvSpPr/>
              <p:nvPr/>
            </p:nvSpPr>
            <p:spPr>
              <a:xfrm>
                <a:off x="3836" y="2115"/>
                <a:ext cx="136" cy="125"/>
              </a:xfrm>
              <a:custGeom>
                <a:rect b="b" l="l" r="r" t="t"/>
                <a:pathLst>
                  <a:path extrusionOk="0" h="54" w="59">
                    <a:moveTo>
                      <a:pt x="43" y="13"/>
                    </a:moveTo>
                    <a:cubicBezTo>
                      <a:pt x="26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1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59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" name="Google Shape;111;p1"/>
              <p:cNvSpPr/>
              <p:nvPr/>
            </p:nvSpPr>
            <p:spPr>
              <a:xfrm>
                <a:off x="3961" y="2166"/>
                <a:ext cx="108" cy="88"/>
              </a:xfrm>
              <a:custGeom>
                <a:rect b="b" l="l" r="r" t="t"/>
                <a:pathLst>
                  <a:path extrusionOk="0" h="38" w="47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2" y="38"/>
                      <a:pt x="26" y="31"/>
                    </a:cubicBezTo>
                    <a:cubicBezTo>
                      <a:pt x="40" y="24"/>
                      <a:pt x="47" y="5"/>
                      <a:pt x="47" y="5"/>
                    </a:cubicBezTo>
                    <a:cubicBezTo>
                      <a:pt x="47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2" name="Google Shape;112;p1"/>
              <p:cNvSpPr/>
              <p:nvPr/>
            </p:nvSpPr>
            <p:spPr>
              <a:xfrm>
                <a:off x="3956" y="2052"/>
                <a:ext cx="9" cy="381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3" name="Google Shape;113;p1"/>
              <p:cNvSpPr/>
              <p:nvPr/>
            </p:nvSpPr>
            <p:spPr>
              <a:xfrm>
                <a:off x="3942" y="1829"/>
                <a:ext cx="65" cy="137"/>
              </a:xfrm>
              <a:custGeom>
                <a:rect b="b" l="l" r="r" t="t"/>
                <a:pathLst>
                  <a:path extrusionOk="0" h="59" w="28">
                    <a:moveTo>
                      <a:pt x="25" y="32"/>
                    </a:moveTo>
                    <a:cubicBezTo>
                      <a:pt x="21" y="47"/>
                      <a:pt x="14" y="59"/>
                      <a:pt x="8" y="57"/>
                    </a:cubicBezTo>
                    <a:cubicBezTo>
                      <a:pt x="2" y="56"/>
                      <a:pt x="0" y="43"/>
                      <a:pt x="3" y="27"/>
                    </a:cubicBezTo>
                    <a:cubicBezTo>
                      <a:pt x="7" y="12"/>
                      <a:pt x="14" y="0"/>
                      <a:pt x="20" y="2"/>
                    </a:cubicBezTo>
                    <a:cubicBezTo>
                      <a:pt x="26" y="3"/>
                      <a:pt x="28" y="16"/>
                      <a:pt x="25" y="3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4" name="Google Shape;114;p1"/>
              <p:cNvSpPr/>
              <p:nvPr/>
            </p:nvSpPr>
            <p:spPr>
              <a:xfrm>
                <a:off x="3915" y="1959"/>
                <a:ext cx="64" cy="135"/>
              </a:xfrm>
              <a:custGeom>
                <a:rect b="b" l="l" r="r" t="t"/>
                <a:pathLst>
                  <a:path extrusionOk="0" h="58" w="28">
                    <a:moveTo>
                      <a:pt x="25" y="31"/>
                    </a:moveTo>
                    <a:cubicBezTo>
                      <a:pt x="22" y="47"/>
                      <a:pt x="14" y="58"/>
                      <a:pt x="8" y="57"/>
                    </a:cubicBezTo>
                    <a:cubicBezTo>
                      <a:pt x="2" y="56"/>
                      <a:pt x="0" y="42"/>
                      <a:pt x="3" y="27"/>
                    </a:cubicBezTo>
                    <a:cubicBezTo>
                      <a:pt x="7" y="11"/>
                      <a:pt x="14" y="0"/>
                      <a:pt x="20" y="1"/>
                    </a:cubicBezTo>
                    <a:cubicBezTo>
                      <a:pt x="26" y="3"/>
                      <a:pt x="28" y="16"/>
                      <a:pt x="25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5" name="Google Shape;115;p1"/>
              <p:cNvSpPr/>
              <p:nvPr/>
            </p:nvSpPr>
            <p:spPr>
              <a:xfrm>
                <a:off x="3830" y="1915"/>
                <a:ext cx="133" cy="65"/>
              </a:xfrm>
              <a:custGeom>
                <a:rect b="b" l="l" r="r" t="t"/>
                <a:pathLst>
                  <a:path extrusionOk="0" h="28" w="58">
                    <a:moveTo>
                      <a:pt x="31" y="4"/>
                    </a:moveTo>
                    <a:cubicBezTo>
                      <a:pt x="47" y="7"/>
                      <a:pt x="58" y="14"/>
                      <a:pt x="57" y="20"/>
                    </a:cubicBezTo>
                    <a:cubicBezTo>
                      <a:pt x="56" y="26"/>
                      <a:pt x="42" y="28"/>
                      <a:pt x="27" y="25"/>
                    </a:cubicBezTo>
                    <a:cubicBezTo>
                      <a:pt x="12" y="22"/>
                      <a:pt x="0" y="14"/>
                      <a:pt x="1" y="8"/>
                    </a:cubicBezTo>
                    <a:cubicBezTo>
                      <a:pt x="3" y="3"/>
                      <a:pt x="16" y="0"/>
                      <a:pt x="31" y="4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6" name="Google Shape;116;p1"/>
              <p:cNvSpPr/>
              <p:nvPr/>
            </p:nvSpPr>
            <p:spPr>
              <a:xfrm>
                <a:off x="3959" y="1943"/>
                <a:ext cx="133" cy="65"/>
              </a:xfrm>
              <a:custGeom>
                <a:rect b="b" l="l" r="r" t="t"/>
                <a:pathLst>
                  <a:path extrusionOk="0" h="28" w="58">
                    <a:moveTo>
                      <a:pt x="31" y="3"/>
                    </a:moveTo>
                    <a:cubicBezTo>
                      <a:pt x="46" y="7"/>
                      <a:pt x="58" y="14"/>
                      <a:pt x="57" y="20"/>
                    </a:cubicBezTo>
                    <a:cubicBezTo>
                      <a:pt x="55" y="26"/>
                      <a:pt x="42" y="28"/>
                      <a:pt x="27" y="25"/>
                    </a:cubicBezTo>
                    <a:cubicBezTo>
                      <a:pt x="11" y="22"/>
                      <a:pt x="0" y="14"/>
                      <a:pt x="1" y="8"/>
                    </a:cubicBezTo>
                    <a:cubicBezTo>
                      <a:pt x="2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7" name="Google Shape;117;p1"/>
              <p:cNvSpPr/>
              <p:nvPr/>
            </p:nvSpPr>
            <p:spPr>
              <a:xfrm>
                <a:off x="3878" y="1843"/>
                <a:ext cx="94" cy="128"/>
              </a:xfrm>
              <a:custGeom>
                <a:rect b="b" l="l" r="r" t="t"/>
                <a:pathLst>
                  <a:path extrusionOk="0" h="55" w="41">
                    <a:moveTo>
                      <a:pt x="30" y="21"/>
                    </a:moveTo>
                    <a:cubicBezTo>
                      <a:pt x="38" y="35"/>
                      <a:pt x="41" y="48"/>
                      <a:pt x="36" y="51"/>
                    </a:cubicBezTo>
                    <a:cubicBezTo>
                      <a:pt x="31" y="55"/>
                      <a:pt x="20" y="47"/>
                      <a:pt x="11" y="33"/>
                    </a:cubicBezTo>
                    <a:cubicBezTo>
                      <a:pt x="3" y="20"/>
                      <a:pt x="0" y="7"/>
                      <a:pt x="5" y="4"/>
                    </a:cubicBezTo>
                    <a:cubicBezTo>
                      <a:pt x="10" y="0"/>
                      <a:pt x="21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8" name="Google Shape;118;p1"/>
              <p:cNvSpPr/>
              <p:nvPr/>
            </p:nvSpPr>
            <p:spPr>
              <a:xfrm>
                <a:off x="3949" y="1954"/>
                <a:ext cx="95" cy="126"/>
              </a:xfrm>
              <a:custGeom>
                <a:rect b="b" l="l" r="r" t="t"/>
                <a:pathLst>
                  <a:path extrusionOk="0" h="54" w="41">
                    <a:moveTo>
                      <a:pt x="30" y="21"/>
                    </a:moveTo>
                    <a:cubicBezTo>
                      <a:pt x="38" y="34"/>
                      <a:pt x="41" y="48"/>
                      <a:pt x="36" y="51"/>
                    </a:cubicBezTo>
                    <a:cubicBezTo>
                      <a:pt x="31" y="54"/>
                      <a:pt x="20" y="46"/>
                      <a:pt x="11" y="33"/>
                    </a:cubicBezTo>
                    <a:cubicBezTo>
                      <a:pt x="3" y="20"/>
                      <a:pt x="0" y="7"/>
                      <a:pt x="5" y="3"/>
                    </a:cubicBezTo>
                    <a:cubicBezTo>
                      <a:pt x="10" y="0"/>
                      <a:pt x="21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9" name="Google Shape;119;p1"/>
              <p:cNvSpPr/>
              <p:nvPr/>
            </p:nvSpPr>
            <p:spPr>
              <a:xfrm>
                <a:off x="3843" y="1950"/>
                <a:ext cx="125" cy="95"/>
              </a:xfrm>
              <a:custGeom>
                <a:rect b="b" l="l" r="r" t="t"/>
                <a:pathLst>
                  <a:path extrusionOk="0" h="41" w="54">
                    <a:moveTo>
                      <a:pt x="21" y="12"/>
                    </a:moveTo>
                    <a:cubicBezTo>
                      <a:pt x="34" y="3"/>
                      <a:pt x="48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8"/>
                      <a:pt x="7" y="41"/>
                      <a:pt x="3" y="36"/>
                    </a:cubicBezTo>
                    <a:cubicBezTo>
                      <a:pt x="0" y="31"/>
                      <a:pt x="8" y="20"/>
                      <a:pt x="21" y="1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0" name="Google Shape;120;p1"/>
              <p:cNvSpPr/>
              <p:nvPr/>
            </p:nvSpPr>
            <p:spPr>
              <a:xfrm>
                <a:off x="3954" y="1878"/>
                <a:ext cx="124" cy="95"/>
              </a:xfrm>
              <a:custGeom>
                <a:rect b="b" l="l" r="r" t="t"/>
                <a:pathLst>
                  <a:path extrusionOk="0" h="41" w="54">
                    <a:moveTo>
                      <a:pt x="21" y="12"/>
                    </a:moveTo>
                    <a:cubicBezTo>
                      <a:pt x="34" y="3"/>
                      <a:pt x="47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9"/>
                      <a:pt x="6" y="41"/>
                      <a:pt x="3" y="36"/>
                    </a:cubicBezTo>
                    <a:cubicBezTo>
                      <a:pt x="0" y="31"/>
                      <a:pt x="8" y="20"/>
                      <a:pt x="21" y="1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1" name="Google Shape;121;p1"/>
              <p:cNvSpPr/>
              <p:nvPr/>
            </p:nvSpPr>
            <p:spPr>
              <a:xfrm>
                <a:off x="3915" y="1829"/>
                <a:ext cx="64" cy="137"/>
              </a:xfrm>
              <a:custGeom>
                <a:rect b="b" l="l" r="r" t="t"/>
                <a:pathLst>
                  <a:path extrusionOk="0" h="59" w="28">
                    <a:moveTo>
                      <a:pt x="25" y="27"/>
                    </a:moveTo>
                    <a:cubicBezTo>
                      <a:pt x="28" y="43"/>
                      <a:pt x="26" y="56"/>
                      <a:pt x="20" y="57"/>
                    </a:cubicBezTo>
                    <a:cubicBezTo>
                      <a:pt x="14" y="59"/>
                      <a:pt x="7" y="47"/>
                      <a:pt x="3" y="32"/>
                    </a:cubicBezTo>
                    <a:cubicBezTo>
                      <a:pt x="0" y="16"/>
                      <a:pt x="2" y="3"/>
                      <a:pt x="8" y="2"/>
                    </a:cubicBezTo>
                    <a:cubicBezTo>
                      <a:pt x="14" y="0"/>
                      <a:pt x="21" y="12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2" name="Google Shape;122;p1"/>
              <p:cNvSpPr/>
              <p:nvPr/>
            </p:nvSpPr>
            <p:spPr>
              <a:xfrm>
                <a:off x="3942" y="1959"/>
                <a:ext cx="65" cy="135"/>
              </a:xfrm>
              <a:custGeom>
                <a:rect b="b" l="l" r="r" t="t"/>
                <a:pathLst>
                  <a:path extrusionOk="0" h="58" w="28">
                    <a:moveTo>
                      <a:pt x="25" y="27"/>
                    </a:moveTo>
                    <a:cubicBezTo>
                      <a:pt x="28" y="42"/>
                      <a:pt x="26" y="56"/>
                      <a:pt x="20" y="57"/>
                    </a:cubicBezTo>
                    <a:cubicBezTo>
                      <a:pt x="14" y="58"/>
                      <a:pt x="7" y="47"/>
                      <a:pt x="3" y="31"/>
                    </a:cubicBezTo>
                    <a:cubicBezTo>
                      <a:pt x="0" y="16"/>
                      <a:pt x="2" y="3"/>
                      <a:pt x="8" y="1"/>
                    </a:cubicBezTo>
                    <a:cubicBezTo>
                      <a:pt x="14" y="0"/>
                      <a:pt x="21" y="11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3" name="Google Shape;123;p1"/>
              <p:cNvSpPr/>
              <p:nvPr/>
            </p:nvSpPr>
            <p:spPr>
              <a:xfrm>
                <a:off x="3830" y="1943"/>
                <a:ext cx="133" cy="65"/>
              </a:xfrm>
              <a:custGeom>
                <a:rect b="b" l="l" r="r" t="t"/>
                <a:pathLst>
                  <a:path extrusionOk="0" h="28" w="58">
                    <a:moveTo>
                      <a:pt x="27" y="4"/>
                    </a:moveTo>
                    <a:cubicBezTo>
                      <a:pt x="42" y="0"/>
                      <a:pt x="56" y="2"/>
                      <a:pt x="57" y="8"/>
                    </a:cubicBezTo>
                    <a:cubicBezTo>
                      <a:pt x="58" y="14"/>
                      <a:pt x="47" y="22"/>
                      <a:pt x="32" y="25"/>
                    </a:cubicBezTo>
                    <a:cubicBezTo>
                      <a:pt x="16" y="28"/>
                      <a:pt x="3" y="26"/>
                      <a:pt x="1" y="20"/>
                    </a:cubicBezTo>
                    <a:cubicBezTo>
                      <a:pt x="0" y="14"/>
                      <a:pt x="12" y="7"/>
                      <a:pt x="27" y="4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4" name="Google Shape;124;p1"/>
              <p:cNvSpPr/>
              <p:nvPr/>
            </p:nvSpPr>
            <p:spPr>
              <a:xfrm>
                <a:off x="3959" y="1915"/>
                <a:ext cx="133" cy="65"/>
              </a:xfrm>
              <a:custGeom>
                <a:rect b="b" l="l" r="r" t="t"/>
                <a:pathLst>
                  <a:path extrusionOk="0" h="28" w="58">
                    <a:moveTo>
                      <a:pt x="27" y="4"/>
                    </a:moveTo>
                    <a:cubicBezTo>
                      <a:pt x="42" y="0"/>
                      <a:pt x="55" y="2"/>
                      <a:pt x="57" y="8"/>
                    </a:cubicBezTo>
                    <a:cubicBezTo>
                      <a:pt x="58" y="14"/>
                      <a:pt x="46" y="22"/>
                      <a:pt x="31" y="25"/>
                    </a:cubicBezTo>
                    <a:cubicBezTo>
                      <a:pt x="16" y="28"/>
                      <a:pt x="2" y="26"/>
                      <a:pt x="1" y="20"/>
                    </a:cubicBezTo>
                    <a:cubicBezTo>
                      <a:pt x="0" y="14"/>
                      <a:pt x="11" y="7"/>
                      <a:pt x="27" y="4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5" name="Google Shape;125;p1"/>
              <p:cNvSpPr/>
              <p:nvPr/>
            </p:nvSpPr>
            <p:spPr>
              <a:xfrm>
                <a:off x="3843" y="1878"/>
                <a:ext cx="125" cy="95"/>
              </a:xfrm>
              <a:custGeom>
                <a:rect b="b" l="l" r="r" t="t"/>
                <a:pathLst>
                  <a:path extrusionOk="0" h="41" w="54">
                    <a:moveTo>
                      <a:pt x="33" y="12"/>
                    </a:moveTo>
                    <a:cubicBezTo>
                      <a:pt x="46" y="20"/>
                      <a:pt x="54" y="31"/>
                      <a:pt x="51" y="36"/>
                    </a:cubicBezTo>
                    <a:cubicBezTo>
                      <a:pt x="48" y="41"/>
                      <a:pt x="34" y="39"/>
                      <a:pt x="21" y="30"/>
                    </a:cubicBezTo>
                    <a:cubicBezTo>
                      <a:pt x="8" y="22"/>
                      <a:pt x="0" y="11"/>
                      <a:pt x="3" y="5"/>
                    </a:cubicBezTo>
                    <a:cubicBezTo>
                      <a:pt x="6" y="0"/>
                      <a:pt x="20" y="3"/>
                      <a:pt x="33" y="12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6" name="Google Shape;126;p1"/>
              <p:cNvSpPr/>
              <p:nvPr/>
            </p:nvSpPr>
            <p:spPr>
              <a:xfrm>
                <a:off x="3954" y="1950"/>
                <a:ext cx="124" cy="95"/>
              </a:xfrm>
              <a:custGeom>
                <a:rect b="b" l="l" r="r" t="t"/>
                <a:pathLst>
                  <a:path extrusionOk="0" h="41" w="54">
                    <a:moveTo>
                      <a:pt x="33" y="11"/>
                    </a:moveTo>
                    <a:cubicBezTo>
                      <a:pt x="46" y="20"/>
                      <a:pt x="54" y="31"/>
                      <a:pt x="51" y="36"/>
                    </a:cubicBezTo>
                    <a:cubicBezTo>
                      <a:pt x="48" y="41"/>
                      <a:pt x="34" y="38"/>
                      <a:pt x="21" y="30"/>
                    </a:cubicBezTo>
                    <a:cubicBezTo>
                      <a:pt x="8" y="21"/>
                      <a:pt x="0" y="10"/>
                      <a:pt x="3" y="5"/>
                    </a:cubicBezTo>
                    <a:cubicBezTo>
                      <a:pt x="6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7" name="Google Shape;127;p1"/>
              <p:cNvSpPr/>
              <p:nvPr/>
            </p:nvSpPr>
            <p:spPr>
              <a:xfrm>
                <a:off x="3878" y="1954"/>
                <a:ext cx="94" cy="126"/>
              </a:xfrm>
              <a:custGeom>
                <a:rect b="b" l="l" r="r" t="t"/>
                <a:pathLst>
                  <a:path extrusionOk="0" h="54" w="41">
                    <a:moveTo>
                      <a:pt x="11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7"/>
                      <a:pt x="38" y="20"/>
                      <a:pt x="30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3" y="34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8" name="Google Shape;128;p1"/>
              <p:cNvSpPr/>
              <p:nvPr/>
            </p:nvSpPr>
            <p:spPr>
              <a:xfrm>
                <a:off x="3949" y="1843"/>
                <a:ext cx="95" cy="128"/>
              </a:xfrm>
              <a:custGeom>
                <a:rect b="b" l="l" r="r" t="t"/>
                <a:pathLst>
                  <a:path extrusionOk="0" h="55" w="41">
                    <a:moveTo>
                      <a:pt x="11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7"/>
                      <a:pt x="38" y="20"/>
                      <a:pt x="30" y="33"/>
                    </a:cubicBezTo>
                    <a:cubicBezTo>
                      <a:pt x="21" y="46"/>
                      <a:pt x="10" y="55"/>
                      <a:pt x="5" y="51"/>
                    </a:cubicBezTo>
                    <a:cubicBezTo>
                      <a:pt x="0" y="48"/>
                      <a:pt x="3" y="35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9" name="Google Shape;129;p1"/>
              <p:cNvSpPr/>
              <p:nvPr/>
            </p:nvSpPr>
            <p:spPr>
              <a:xfrm>
                <a:off x="3917" y="1917"/>
                <a:ext cx="88" cy="91"/>
              </a:xfrm>
              <a:custGeom>
                <a:rect b="b" l="l" r="r" t="t"/>
                <a:pathLst>
                  <a:path extrusionOk="0" h="39" w="38">
                    <a:moveTo>
                      <a:pt x="38" y="22"/>
                    </a:moveTo>
                    <a:cubicBezTo>
                      <a:pt x="38" y="21"/>
                      <a:pt x="37" y="19"/>
                      <a:pt x="34" y="18"/>
                    </a:cubicBezTo>
                    <a:cubicBezTo>
                      <a:pt x="36" y="17"/>
                      <a:pt x="38" y="15"/>
                      <a:pt x="38" y="14"/>
                    </a:cubicBezTo>
                    <a:cubicBezTo>
                      <a:pt x="37" y="13"/>
                      <a:pt x="36" y="12"/>
                      <a:pt x="33" y="12"/>
                    </a:cubicBezTo>
                    <a:cubicBezTo>
                      <a:pt x="35" y="10"/>
                      <a:pt x="35" y="9"/>
                      <a:pt x="34" y="8"/>
                    </a:cubicBezTo>
                    <a:cubicBezTo>
                      <a:pt x="34" y="7"/>
                      <a:pt x="31" y="7"/>
                      <a:pt x="29" y="8"/>
                    </a:cubicBezTo>
                    <a:cubicBezTo>
                      <a:pt x="30" y="5"/>
                      <a:pt x="30" y="3"/>
                      <a:pt x="28" y="2"/>
                    </a:cubicBezTo>
                    <a:cubicBezTo>
                      <a:pt x="27" y="2"/>
                      <a:pt x="26" y="3"/>
                      <a:pt x="24" y="4"/>
                    </a:cubicBezTo>
                    <a:cubicBezTo>
                      <a:pt x="24" y="2"/>
                      <a:pt x="23" y="0"/>
                      <a:pt x="22" y="0"/>
                    </a:cubicBezTo>
                    <a:cubicBezTo>
                      <a:pt x="20" y="0"/>
                      <a:pt x="19" y="2"/>
                      <a:pt x="18" y="4"/>
                    </a:cubicBezTo>
                    <a:cubicBezTo>
                      <a:pt x="17" y="2"/>
                      <a:pt x="15" y="0"/>
                      <a:pt x="14" y="1"/>
                    </a:cubicBezTo>
                    <a:cubicBezTo>
                      <a:pt x="13" y="1"/>
                      <a:pt x="12" y="3"/>
                      <a:pt x="12" y="5"/>
                    </a:cubicBezTo>
                    <a:cubicBezTo>
                      <a:pt x="10" y="4"/>
                      <a:pt x="8" y="3"/>
                      <a:pt x="8" y="4"/>
                    </a:cubicBezTo>
                    <a:cubicBezTo>
                      <a:pt x="6" y="5"/>
                      <a:pt x="7" y="7"/>
                      <a:pt x="8" y="9"/>
                    </a:cubicBezTo>
                    <a:cubicBezTo>
                      <a:pt x="5" y="9"/>
                      <a:pt x="3" y="9"/>
                      <a:pt x="2" y="10"/>
                    </a:cubicBezTo>
                    <a:cubicBezTo>
                      <a:pt x="2" y="11"/>
                      <a:pt x="2" y="13"/>
                      <a:pt x="4" y="14"/>
                    </a:cubicBezTo>
                    <a:cubicBezTo>
                      <a:pt x="2" y="15"/>
                      <a:pt x="0" y="15"/>
                      <a:pt x="0" y="16"/>
                    </a:cubicBezTo>
                    <a:cubicBezTo>
                      <a:pt x="0" y="18"/>
                      <a:pt x="1" y="19"/>
                      <a:pt x="4" y="20"/>
                    </a:cubicBezTo>
                    <a:cubicBezTo>
                      <a:pt x="2" y="22"/>
                      <a:pt x="0" y="23"/>
                      <a:pt x="1" y="25"/>
                    </a:cubicBezTo>
                    <a:cubicBezTo>
                      <a:pt x="1" y="26"/>
                      <a:pt x="3" y="26"/>
                      <a:pt x="5" y="26"/>
                    </a:cubicBezTo>
                    <a:cubicBezTo>
                      <a:pt x="3" y="28"/>
                      <a:pt x="3" y="30"/>
                      <a:pt x="4" y="31"/>
                    </a:cubicBezTo>
                    <a:cubicBezTo>
                      <a:pt x="4" y="32"/>
                      <a:pt x="7" y="32"/>
                      <a:pt x="9" y="31"/>
                    </a:cubicBezTo>
                    <a:cubicBezTo>
                      <a:pt x="8" y="33"/>
                      <a:pt x="9" y="35"/>
                      <a:pt x="10" y="36"/>
                    </a:cubicBezTo>
                    <a:cubicBezTo>
                      <a:pt x="11" y="37"/>
                      <a:pt x="12" y="36"/>
                      <a:pt x="14" y="34"/>
                    </a:cubicBezTo>
                    <a:cubicBezTo>
                      <a:pt x="14" y="37"/>
                      <a:pt x="15" y="38"/>
                      <a:pt x="16" y="38"/>
                    </a:cubicBezTo>
                    <a:cubicBezTo>
                      <a:pt x="18" y="39"/>
                      <a:pt x="19" y="37"/>
                      <a:pt x="20" y="34"/>
                    </a:cubicBezTo>
                    <a:cubicBezTo>
                      <a:pt x="21" y="37"/>
                      <a:pt x="23" y="38"/>
                      <a:pt x="24" y="38"/>
                    </a:cubicBezTo>
                    <a:cubicBezTo>
                      <a:pt x="25" y="37"/>
                      <a:pt x="26" y="36"/>
                      <a:pt x="26" y="34"/>
                    </a:cubicBezTo>
                    <a:cubicBezTo>
                      <a:pt x="28" y="35"/>
                      <a:pt x="30" y="35"/>
                      <a:pt x="31" y="35"/>
                    </a:cubicBezTo>
                    <a:cubicBezTo>
                      <a:pt x="32" y="34"/>
                      <a:pt x="31" y="32"/>
                      <a:pt x="30" y="29"/>
                    </a:cubicBezTo>
                    <a:cubicBezTo>
                      <a:pt x="33" y="30"/>
                      <a:pt x="35" y="30"/>
                      <a:pt x="36" y="29"/>
                    </a:cubicBezTo>
                    <a:cubicBezTo>
                      <a:pt x="36" y="28"/>
                      <a:pt x="36" y="26"/>
                      <a:pt x="34" y="24"/>
                    </a:cubicBezTo>
                    <a:cubicBezTo>
                      <a:pt x="36" y="24"/>
                      <a:pt x="38" y="23"/>
                      <a:pt x="38" y="22"/>
                    </a:cubicBezTo>
                  </a:path>
                </a:pathLst>
              </a:custGeom>
              <a:solidFill>
                <a:srgbClr val="FFD688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0" name="Google Shape;130;p1"/>
              <p:cNvSpPr/>
              <p:nvPr/>
            </p:nvSpPr>
            <p:spPr>
              <a:xfrm>
                <a:off x="5254" y="2075"/>
                <a:ext cx="138" cy="126"/>
              </a:xfrm>
              <a:custGeom>
                <a:rect b="b" l="l" r="r" t="t"/>
                <a:pathLst>
                  <a:path extrusionOk="0" h="54" w="60">
                    <a:moveTo>
                      <a:pt x="43" y="13"/>
                    </a:moveTo>
                    <a:cubicBezTo>
                      <a:pt x="27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2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60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1" name="Google Shape;131;p1"/>
              <p:cNvSpPr/>
              <p:nvPr/>
            </p:nvSpPr>
            <p:spPr>
              <a:xfrm>
                <a:off x="5378" y="2126"/>
                <a:ext cx="111" cy="89"/>
              </a:xfrm>
              <a:custGeom>
                <a:rect b="b" l="l" r="r" t="t"/>
                <a:pathLst>
                  <a:path extrusionOk="0" h="38" w="48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3" y="38"/>
                      <a:pt x="27" y="31"/>
                    </a:cubicBezTo>
                    <a:cubicBezTo>
                      <a:pt x="41" y="24"/>
                      <a:pt x="48" y="5"/>
                      <a:pt x="48" y="5"/>
                    </a:cubicBezTo>
                    <a:cubicBezTo>
                      <a:pt x="48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2" name="Google Shape;132;p1"/>
              <p:cNvSpPr/>
              <p:nvPr/>
            </p:nvSpPr>
            <p:spPr>
              <a:xfrm>
                <a:off x="5373" y="2010"/>
                <a:ext cx="12" cy="384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3" name="Google Shape;133;p1"/>
              <p:cNvSpPr/>
              <p:nvPr/>
            </p:nvSpPr>
            <p:spPr>
              <a:xfrm>
                <a:off x="5360" y="1789"/>
                <a:ext cx="64" cy="135"/>
              </a:xfrm>
              <a:custGeom>
                <a:rect b="b" l="l" r="r" t="t"/>
                <a:pathLst>
                  <a:path extrusionOk="0" h="58" w="28">
                    <a:moveTo>
                      <a:pt x="25" y="32"/>
                    </a:moveTo>
                    <a:cubicBezTo>
                      <a:pt x="22" y="47"/>
                      <a:pt x="14" y="58"/>
                      <a:pt x="8" y="57"/>
                    </a:cubicBezTo>
                    <a:cubicBezTo>
                      <a:pt x="3" y="56"/>
                      <a:pt x="0" y="42"/>
                      <a:pt x="4" y="27"/>
                    </a:cubicBezTo>
                    <a:cubicBezTo>
                      <a:pt x="7" y="12"/>
                      <a:pt x="14" y="0"/>
                      <a:pt x="20" y="1"/>
                    </a:cubicBezTo>
                    <a:cubicBezTo>
                      <a:pt x="26" y="3"/>
                      <a:pt x="28" y="16"/>
                      <a:pt x="25" y="3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4" name="Google Shape;134;p1"/>
              <p:cNvSpPr/>
              <p:nvPr/>
            </p:nvSpPr>
            <p:spPr>
              <a:xfrm>
                <a:off x="5334" y="1919"/>
                <a:ext cx="62" cy="135"/>
              </a:xfrm>
              <a:custGeom>
                <a:rect b="b" l="l" r="r" t="t"/>
                <a:pathLst>
                  <a:path extrusionOk="0" h="58" w="27">
                    <a:moveTo>
                      <a:pt x="24" y="31"/>
                    </a:moveTo>
                    <a:cubicBezTo>
                      <a:pt x="21" y="47"/>
                      <a:pt x="14" y="58"/>
                      <a:pt x="8" y="57"/>
                    </a:cubicBezTo>
                    <a:cubicBezTo>
                      <a:pt x="2" y="55"/>
                      <a:pt x="0" y="42"/>
                      <a:pt x="3" y="27"/>
                    </a:cubicBezTo>
                    <a:cubicBezTo>
                      <a:pt x="6" y="11"/>
                      <a:pt x="14" y="0"/>
                      <a:pt x="19" y="1"/>
                    </a:cubicBezTo>
                    <a:cubicBezTo>
                      <a:pt x="25" y="2"/>
                      <a:pt x="27" y="16"/>
                      <a:pt x="24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5" name="Google Shape;135;p1"/>
              <p:cNvSpPr/>
              <p:nvPr/>
            </p:nvSpPr>
            <p:spPr>
              <a:xfrm>
                <a:off x="5249" y="1875"/>
                <a:ext cx="134" cy="65"/>
              </a:xfrm>
              <a:custGeom>
                <a:rect b="b" l="l" r="r" t="t"/>
                <a:pathLst>
                  <a:path extrusionOk="0" h="28" w="58">
                    <a:moveTo>
                      <a:pt x="31" y="3"/>
                    </a:moveTo>
                    <a:cubicBezTo>
                      <a:pt x="46" y="7"/>
                      <a:pt x="58" y="14"/>
                      <a:pt x="56" y="20"/>
                    </a:cubicBezTo>
                    <a:cubicBezTo>
                      <a:pt x="55" y="26"/>
                      <a:pt x="42" y="28"/>
                      <a:pt x="26" y="25"/>
                    </a:cubicBezTo>
                    <a:cubicBezTo>
                      <a:pt x="11" y="22"/>
                      <a:pt x="0" y="14"/>
                      <a:pt x="1" y="8"/>
                    </a:cubicBezTo>
                    <a:cubicBezTo>
                      <a:pt x="2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6" name="Google Shape;136;p1"/>
              <p:cNvSpPr/>
              <p:nvPr/>
            </p:nvSpPr>
            <p:spPr>
              <a:xfrm>
                <a:off x="5376" y="1903"/>
                <a:ext cx="133" cy="65"/>
              </a:xfrm>
              <a:custGeom>
                <a:rect b="b" l="l" r="r" t="t"/>
                <a:pathLst>
                  <a:path extrusionOk="0" h="28" w="58">
                    <a:moveTo>
                      <a:pt x="31" y="3"/>
                    </a:moveTo>
                    <a:cubicBezTo>
                      <a:pt x="47" y="7"/>
                      <a:pt x="58" y="14"/>
                      <a:pt x="57" y="20"/>
                    </a:cubicBezTo>
                    <a:cubicBezTo>
                      <a:pt x="56" y="26"/>
                      <a:pt x="42" y="28"/>
                      <a:pt x="27" y="25"/>
                    </a:cubicBezTo>
                    <a:cubicBezTo>
                      <a:pt x="12" y="21"/>
                      <a:pt x="0" y="14"/>
                      <a:pt x="1" y="8"/>
                    </a:cubicBezTo>
                    <a:cubicBezTo>
                      <a:pt x="3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7" name="Google Shape;137;p1"/>
              <p:cNvSpPr/>
              <p:nvPr/>
            </p:nvSpPr>
            <p:spPr>
              <a:xfrm>
                <a:off x="5295" y="1803"/>
                <a:ext cx="94" cy="126"/>
              </a:xfrm>
              <a:custGeom>
                <a:rect b="b" l="l" r="r" t="t"/>
                <a:pathLst>
                  <a:path extrusionOk="0" h="54" w="41">
                    <a:moveTo>
                      <a:pt x="30" y="21"/>
                    </a:moveTo>
                    <a:cubicBezTo>
                      <a:pt x="39" y="34"/>
                      <a:pt x="41" y="48"/>
                      <a:pt x="36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7"/>
                      <a:pt x="5" y="3"/>
                    </a:cubicBezTo>
                    <a:cubicBezTo>
                      <a:pt x="10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8" name="Google Shape;138;p1"/>
              <p:cNvSpPr/>
              <p:nvPr/>
            </p:nvSpPr>
            <p:spPr>
              <a:xfrm>
                <a:off x="5366" y="1915"/>
                <a:ext cx="95" cy="125"/>
              </a:xfrm>
              <a:custGeom>
                <a:rect b="b" l="l" r="r" t="t"/>
                <a:pathLst>
                  <a:path extrusionOk="0" h="54" w="41">
                    <a:moveTo>
                      <a:pt x="30" y="21"/>
                    </a:moveTo>
                    <a:cubicBezTo>
                      <a:pt x="39" y="34"/>
                      <a:pt x="41" y="47"/>
                      <a:pt x="36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6"/>
                      <a:pt x="5" y="3"/>
                    </a:cubicBezTo>
                    <a:cubicBezTo>
                      <a:pt x="10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9" name="Google Shape;139;p1"/>
              <p:cNvSpPr/>
              <p:nvPr/>
            </p:nvSpPr>
            <p:spPr>
              <a:xfrm>
                <a:off x="5260" y="1910"/>
                <a:ext cx="127" cy="95"/>
              </a:xfrm>
              <a:custGeom>
                <a:rect b="b" l="l" r="r" t="t"/>
                <a:pathLst>
                  <a:path extrusionOk="0" h="41" w="55">
                    <a:moveTo>
                      <a:pt x="22" y="11"/>
                    </a:moveTo>
                    <a:cubicBezTo>
                      <a:pt x="35" y="3"/>
                      <a:pt x="48" y="0"/>
                      <a:pt x="51" y="5"/>
                    </a:cubicBezTo>
                    <a:cubicBezTo>
                      <a:pt x="55" y="10"/>
                      <a:pt x="47" y="21"/>
                      <a:pt x="34" y="30"/>
                    </a:cubicBezTo>
                    <a:cubicBezTo>
                      <a:pt x="20" y="38"/>
                      <a:pt x="7" y="41"/>
                      <a:pt x="4" y="36"/>
                    </a:cubicBezTo>
                    <a:cubicBezTo>
                      <a:pt x="0" y="31"/>
                      <a:pt x="8" y="20"/>
                      <a:pt x="22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0" name="Google Shape;140;p1"/>
              <p:cNvSpPr/>
              <p:nvPr/>
            </p:nvSpPr>
            <p:spPr>
              <a:xfrm>
                <a:off x="5371" y="1838"/>
                <a:ext cx="124" cy="95"/>
              </a:xfrm>
              <a:custGeom>
                <a:rect b="b" l="l" r="r" t="t"/>
                <a:pathLst>
                  <a:path extrusionOk="0" h="41" w="54">
                    <a:moveTo>
                      <a:pt x="21" y="11"/>
                    </a:moveTo>
                    <a:cubicBezTo>
                      <a:pt x="34" y="3"/>
                      <a:pt x="48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8"/>
                      <a:pt x="7" y="41"/>
                      <a:pt x="3" y="36"/>
                    </a:cubicBezTo>
                    <a:cubicBezTo>
                      <a:pt x="0" y="31"/>
                      <a:pt x="8" y="20"/>
                      <a:pt x="21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1" name="Google Shape;141;p1"/>
              <p:cNvSpPr/>
              <p:nvPr/>
            </p:nvSpPr>
            <p:spPr>
              <a:xfrm>
                <a:off x="5332" y="1789"/>
                <a:ext cx="64" cy="135"/>
              </a:xfrm>
              <a:custGeom>
                <a:rect b="b" l="l" r="r" t="t"/>
                <a:pathLst>
                  <a:path extrusionOk="0" h="58" w="28">
                    <a:moveTo>
                      <a:pt x="25" y="27"/>
                    </a:moveTo>
                    <a:cubicBezTo>
                      <a:pt x="28" y="42"/>
                      <a:pt x="26" y="56"/>
                      <a:pt x="20" y="57"/>
                    </a:cubicBezTo>
                    <a:cubicBezTo>
                      <a:pt x="15" y="58"/>
                      <a:pt x="7" y="47"/>
                      <a:pt x="4" y="32"/>
                    </a:cubicBezTo>
                    <a:cubicBezTo>
                      <a:pt x="0" y="16"/>
                      <a:pt x="2" y="3"/>
                      <a:pt x="8" y="1"/>
                    </a:cubicBezTo>
                    <a:cubicBezTo>
                      <a:pt x="14" y="0"/>
                      <a:pt x="22" y="12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2" name="Google Shape;142;p1"/>
              <p:cNvSpPr/>
              <p:nvPr/>
            </p:nvSpPr>
            <p:spPr>
              <a:xfrm>
                <a:off x="5360" y="1919"/>
                <a:ext cx="64" cy="135"/>
              </a:xfrm>
              <a:custGeom>
                <a:rect b="b" l="l" r="r" t="t"/>
                <a:pathLst>
                  <a:path extrusionOk="0" h="58" w="28">
                    <a:moveTo>
                      <a:pt x="25" y="27"/>
                    </a:moveTo>
                    <a:cubicBezTo>
                      <a:pt x="28" y="42"/>
                      <a:pt x="26" y="55"/>
                      <a:pt x="20" y="57"/>
                    </a:cubicBezTo>
                    <a:cubicBezTo>
                      <a:pt x="15" y="58"/>
                      <a:pt x="7" y="47"/>
                      <a:pt x="4" y="31"/>
                    </a:cubicBezTo>
                    <a:cubicBezTo>
                      <a:pt x="0" y="16"/>
                      <a:pt x="3" y="2"/>
                      <a:pt x="8" y="1"/>
                    </a:cubicBezTo>
                    <a:cubicBezTo>
                      <a:pt x="14" y="0"/>
                      <a:pt x="22" y="11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3" name="Google Shape;143;p1"/>
              <p:cNvSpPr/>
              <p:nvPr/>
            </p:nvSpPr>
            <p:spPr>
              <a:xfrm>
                <a:off x="5249" y="1903"/>
                <a:ext cx="134" cy="65"/>
              </a:xfrm>
              <a:custGeom>
                <a:rect b="b" l="l" r="r" t="t"/>
                <a:pathLst>
                  <a:path extrusionOk="0" h="28" w="58">
                    <a:moveTo>
                      <a:pt x="26" y="3"/>
                    </a:moveTo>
                    <a:cubicBezTo>
                      <a:pt x="42" y="0"/>
                      <a:pt x="55" y="2"/>
                      <a:pt x="56" y="8"/>
                    </a:cubicBezTo>
                    <a:cubicBezTo>
                      <a:pt x="58" y="14"/>
                      <a:pt x="46" y="21"/>
                      <a:pt x="31" y="25"/>
                    </a:cubicBezTo>
                    <a:cubicBezTo>
                      <a:pt x="16" y="28"/>
                      <a:pt x="2" y="26"/>
                      <a:pt x="1" y="20"/>
                    </a:cubicBezTo>
                    <a:cubicBezTo>
                      <a:pt x="0" y="14"/>
                      <a:pt x="11" y="7"/>
                      <a:pt x="26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4" name="Google Shape;144;p1"/>
              <p:cNvSpPr/>
              <p:nvPr/>
            </p:nvSpPr>
            <p:spPr>
              <a:xfrm>
                <a:off x="5376" y="1875"/>
                <a:ext cx="133" cy="65"/>
              </a:xfrm>
              <a:custGeom>
                <a:rect b="b" l="l" r="r" t="t"/>
                <a:pathLst>
                  <a:path extrusionOk="0" h="28" w="58">
                    <a:moveTo>
                      <a:pt x="27" y="3"/>
                    </a:moveTo>
                    <a:cubicBezTo>
                      <a:pt x="42" y="0"/>
                      <a:pt x="56" y="2"/>
                      <a:pt x="57" y="8"/>
                    </a:cubicBezTo>
                    <a:cubicBezTo>
                      <a:pt x="58" y="14"/>
                      <a:pt x="47" y="21"/>
                      <a:pt x="32" y="25"/>
                    </a:cubicBezTo>
                    <a:cubicBezTo>
                      <a:pt x="16" y="28"/>
                      <a:pt x="3" y="26"/>
                      <a:pt x="1" y="20"/>
                    </a:cubicBezTo>
                    <a:cubicBezTo>
                      <a:pt x="0" y="14"/>
                      <a:pt x="12" y="7"/>
                      <a:pt x="27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5" name="Google Shape;145;p1"/>
              <p:cNvSpPr/>
              <p:nvPr/>
            </p:nvSpPr>
            <p:spPr>
              <a:xfrm>
                <a:off x="5260" y="1838"/>
                <a:ext cx="127" cy="95"/>
              </a:xfrm>
              <a:custGeom>
                <a:rect b="b" l="l" r="r" t="t"/>
                <a:pathLst>
                  <a:path extrusionOk="0" h="41" w="55">
                    <a:moveTo>
                      <a:pt x="33" y="11"/>
                    </a:moveTo>
                    <a:cubicBezTo>
                      <a:pt x="47" y="20"/>
                      <a:pt x="55" y="31"/>
                      <a:pt x="51" y="36"/>
                    </a:cubicBezTo>
                    <a:cubicBezTo>
                      <a:pt x="48" y="41"/>
                      <a:pt x="35" y="38"/>
                      <a:pt x="22" y="30"/>
                    </a:cubicBezTo>
                    <a:cubicBezTo>
                      <a:pt x="8" y="21"/>
                      <a:pt x="0" y="10"/>
                      <a:pt x="4" y="5"/>
                    </a:cubicBezTo>
                    <a:cubicBezTo>
                      <a:pt x="7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6" name="Google Shape;146;p1"/>
              <p:cNvSpPr/>
              <p:nvPr/>
            </p:nvSpPr>
            <p:spPr>
              <a:xfrm>
                <a:off x="5371" y="1910"/>
                <a:ext cx="124" cy="95"/>
              </a:xfrm>
              <a:custGeom>
                <a:rect b="b" l="l" r="r" t="t"/>
                <a:pathLst>
                  <a:path extrusionOk="0" h="41" w="54">
                    <a:moveTo>
                      <a:pt x="33" y="11"/>
                    </a:moveTo>
                    <a:cubicBezTo>
                      <a:pt x="46" y="20"/>
                      <a:pt x="54" y="31"/>
                      <a:pt x="51" y="36"/>
                    </a:cubicBezTo>
                    <a:cubicBezTo>
                      <a:pt x="48" y="41"/>
                      <a:pt x="35" y="38"/>
                      <a:pt x="21" y="30"/>
                    </a:cubicBezTo>
                    <a:cubicBezTo>
                      <a:pt x="8" y="21"/>
                      <a:pt x="0" y="10"/>
                      <a:pt x="3" y="5"/>
                    </a:cubicBezTo>
                    <a:cubicBezTo>
                      <a:pt x="7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7" name="Google Shape;147;p1"/>
              <p:cNvSpPr/>
              <p:nvPr/>
            </p:nvSpPr>
            <p:spPr>
              <a:xfrm>
                <a:off x="5297" y="1915"/>
                <a:ext cx="92" cy="125"/>
              </a:xfrm>
              <a:custGeom>
                <a:rect b="b" l="l" r="r" t="t"/>
                <a:pathLst>
                  <a:path extrusionOk="0" h="54" w="40">
                    <a:moveTo>
                      <a:pt x="11" y="21"/>
                    </a:moveTo>
                    <a:cubicBezTo>
                      <a:pt x="19" y="8"/>
                      <a:pt x="30" y="0"/>
                      <a:pt x="35" y="3"/>
                    </a:cubicBezTo>
                    <a:cubicBezTo>
                      <a:pt x="40" y="6"/>
                      <a:pt x="38" y="20"/>
                      <a:pt x="29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2" y="34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8" name="Google Shape;148;p1"/>
              <p:cNvSpPr/>
              <p:nvPr/>
            </p:nvSpPr>
            <p:spPr>
              <a:xfrm>
                <a:off x="5366" y="1803"/>
                <a:ext cx="95" cy="126"/>
              </a:xfrm>
              <a:custGeom>
                <a:rect b="b" l="l" r="r" t="t"/>
                <a:pathLst>
                  <a:path extrusionOk="0" h="54" w="41">
                    <a:moveTo>
                      <a:pt x="12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7"/>
                      <a:pt x="39" y="20"/>
                      <a:pt x="30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3" y="34"/>
                      <a:pt x="12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9" name="Google Shape;149;p1"/>
              <p:cNvSpPr/>
              <p:nvPr/>
            </p:nvSpPr>
            <p:spPr>
              <a:xfrm>
                <a:off x="5334" y="1878"/>
                <a:ext cx="90" cy="88"/>
              </a:xfrm>
              <a:custGeom>
                <a:rect b="b" l="l" r="r" t="t"/>
                <a:pathLst>
                  <a:path extrusionOk="0" h="38" w="39">
                    <a:moveTo>
                      <a:pt x="38" y="22"/>
                    </a:moveTo>
                    <a:cubicBezTo>
                      <a:pt x="39" y="21"/>
                      <a:pt x="37" y="19"/>
                      <a:pt x="34" y="18"/>
                    </a:cubicBezTo>
                    <a:cubicBezTo>
                      <a:pt x="37" y="17"/>
                      <a:pt x="38" y="15"/>
                      <a:pt x="38" y="14"/>
                    </a:cubicBezTo>
                    <a:cubicBezTo>
                      <a:pt x="38" y="13"/>
                      <a:pt x="36" y="12"/>
                      <a:pt x="34" y="12"/>
                    </a:cubicBezTo>
                    <a:cubicBezTo>
                      <a:pt x="35" y="10"/>
                      <a:pt x="36" y="9"/>
                      <a:pt x="35" y="8"/>
                    </a:cubicBezTo>
                    <a:cubicBezTo>
                      <a:pt x="34" y="7"/>
                      <a:pt x="32" y="7"/>
                      <a:pt x="29" y="8"/>
                    </a:cubicBezTo>
                    <a:cubicBezTo>
                      <a:pt x="30" y="5"/>
                      <a:pt x="30" y="3"/>
                      <a:pt x="29" y="2"/>
                    </a:cubicBezTo>
                    <a:cubicBezTo>
                      <a:pt x="28" y="2"/>
                      <a:pt x="26" y="2"/>
                      <a:pt x="25" y="4"/>
                    </a:cubicBezTo>
                    <a:cubicBezTo>
                      <a:pt x="24" y="2"/>
                      <a:pt x="23" y="0"/>
                      <a:pt x="22" y="0"/>
                    </a:cubicBezTo>
                    <a:cubicBezTo>
                      <a:pt x="21" y="0"/>
                      <a:pt x="19" y="1"/>
                      <a:pt x="18" y="4"/>
                    </a:cubicBezTo>
                    <a:cubicBezTo>
                      <a:pt x="17" y="2"/>
                      <a:pt x="15" y="0"/>
                      <a:pt x="14" y="1"/>
                    </a:cubicBezTo>
                    <a:cubicBezTo>
                      <a:pt x="13" y="1"/>
                      <a:pt x="12" y="3"/>
                      <a:pt x="12" y="5"/>
                    </a:cubicBezTo>
                    <a:cubicBezTo>
                      <a:pt x="11" y="3"/>
                      <a:pt x="9" y="3"/>
                      <a:pt x="8" y="4"/>
                    </a:cubicBezTo>
                    <a:cubicBezTo>
                      <a:pt x="7" y="4"/>
                      <a:pt x="7" y="7"/>
                      <a:pt x="8" y="9"/>
                    </a:cubicBezTo>
                    <a:cubicBezTo>
                      <a:pt x="5" y="8"/>
                      <a:pt x="3" y="9"/>
                      <a:pt x="3" y="10"/>
                    </a:cubicBezTo>
                    <a:cubicBezTo>
                      <a:pt x="2" y="11"/>
                      <a:pt x="3" y="12"/>
                      <a:pt x="4" y="14"/>
                    </a:cubicBezTo>
                    <a:cubicBezTo>
                      <a:pt x="2" y="14"/>
                      <a:pt x="1" y="15"/>
                      <a:pt x="0" y="16"/>
                    </a:cubicBezTo>
                    <a:cubicBezTo>
                      <a:pt x="0" y="18"/>
                      <a:pt x="2" y="19"/>
                      <a:pt x="4" y="20"/>
                    </a:cubicBezTo>
                    <a:cubicBezTo>
                      <a:pt x="2" y="21"/>
                      <a:pt x="1" y="23"/>
                      <a:pt x="1" y="24"/>
                    </a:cubicBezTo>
                    <a:cubicBezTo>
                      <a:pt x="1" y="25"/>
                      <a:pt x="3" y="26"/>
                      <a:pt x="5" y="26"/>
                    </a:cubicBezTo>
                    <a:cubicBezTo>
                      <a:pt x="4" y="28"/>
                      <a:pt x="3" y="30"/>
                      <a:pt x="4" y="31"/>
                    </a:cubicBezTo>
                    <a:cubicBezTo>
                      <a:pt x="5" y="32"/>
                      <a:pt x="7" y="31"/>
                      <a:pt x="10" y="30"/>
                    </a:cubicBezTo>
                    <a:cubicBezTo>
                      <a:pt x="9" y="33"/>
                      <a:pt x="9" y="35"/>
                      <a:pt x="10" y="36"/>
                    </a:cubicBezTo>
                    <a:cubicBezTo>
                      <a:pt x="11" y="36"/>
                      <a:pt x="13" y="36"/>
                      <a:pt x="14" y="34"/>
                    </a:cubicBezTo>
                    <a:cubicBezTo>
                      <a:pt x="15" y="36"/>
                      <a:pt x="15" y="38"/>
                      <a:pt x="17" y="38"/>
                    </a:cubicBezTo>
                    <a:cubicBezTo>
                      <a:pt x="18" y="38"/>
                      <a:pt x="19" y="37"/>
                      <a:pt x="20" y="34"/>
                    </a:cubicBezTo>
                    <a:cubicBezTo>
                      <a:pt x="22" y="36"/>
                      <a:pt x="23" y="38"/>
                      <a:pt x="25" y="38"/>
                    </a:cubicBezTo>
                    <a:cubicBezTo>
                      <a:pt x="26" y="37"/>
                      <a:pt x="26" y="36"/>
                      <a:pt x="26" y="33"/>
                    </a:cubicBezTo>
                    <a:cubicBezTo>
                      <a:pt x="28" y="35"/>
                      <a:pt x="30" y="35"/>
                      <a:pt x="31" y="34"/>
                    </a:cubicBezTo>
                    <a:cubicBezTo>
                      <a:pt x="32" y="34"/>
                      <a:pt x="32" y="32"/>
                      <a:pt x="31" y="29"/>
                    </a:cubicBezTo>
                    <a:cubicBezTo>
                      <a:pt x="33" y="30"/>
                      <a:pt x="36" y="30"/>
                      <a:pt x="36" y="28"/>
                    </a:cubicBezTo>
                    <a:cubicBezTo>
                      <a:pt x="37" y="27"/>
                      <a:pt x="36" y="26"/>
                      <a:pt x="34" y="24"/>
                    </a:cubicBezTo>
                    <a:cubicBezTo>
                      <a:pt x="37" y="24"/>
                      <a:pt x="38" y="23"/>
                      <a:pt x="38" y="22"/>
                    </a:cubicBezTo>
                  </a:path>
                </a:pathLst>
              </a:custGeom>
              <a:solidFill>
                <a:srgbClr val="FFD688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0" name="Google Shape;150;p1"/>
              <p:cNvSpPr/>
              <p:nvPr/>
            </p:nvSpPr>
            <p:spPr>
              <a:xfrm>
                <a:off x="0" y="2454"/>
                <a:ext cx="7678" cy="109"/>
              </a:xfrm>
              <a:custGeom>
                <a:rect b="b" l="l" r="r" t="t"/>
                <a:pathLst>
                  <a:path extrusionOk="0" h="47" w="3332">
                    <a:moveTo>
                      <a:pt x="3332" y="23"/>
                    </a:moveTo>
                    <a:cubicBezTo>
                      <a:pt x="3332" y="36"/>
                      <a:pt x="3322" y="47"/>
                      <a:pt x="3309" y="47"/>
                    </a:cubicBezTo>
                    <a:cubicBezTo>
                      <a:pt x="24" y="47"/>
                      <a:pt x="24" y="47"/>
                      <a:pt x="24" y="47"/>
                    </a:cubicBezTo>
                    <a:cubicBezTo>
                      <a:pt x="11" y="47"/>
                      <a:pt x="0" y="36"/>
                      <a:pt x="0" y="23"/>
                    </a:cubicBezTo>
                    <a:cubicBezTo>
                      <a:pt x="0" y="10"/>
                      <a:pt x="11" y="0"/>
                      <a:pt x="24" y="0"/>
                    </a:cubicBezTo>
                    <a:cubicBezTo>
                      <a:pt x="3309" y="0"/>
                      <a:pt x="3309" y="0"/>
                      <a:pt x="3309" y="0"/>
                    </a:cubicBezTo>
                    <a:cubicBezTo>
                      <a:pt x="3322" y="0"/>
                      <a:pt x="3332" y="10"/>
                      <a:pt x="3332" y="23"/>
                    </a:cubicBezTo>
                  </a:path>
                </a:pathLst>
              </a:custGeom>
              <a:solidFill>
                <a:srgbClr val="A86728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1" name="Google Shape;151;p1"/>
              <p:cNvSpPr/>
              <p:nvPr/>
            </p:nvSpPr>
            <p:spPr>
              <a:xfrm>
                <a:off x="106" y="2398"/>
                <a:ext cx="7466" cy="56"/>
              </a:xfrm>
              <a:custGeom>
                <a:rect b="b" l="l" r="r" t="t"/>
                <a:pathLst>
                  <a:path extrusionOk="0" h="24" w="3240">
                    <a:moveTo>
                      <a:pt x="3217" y="0"/>
                    </a:moveTo>
                    <a:cubicBezTo>
                      <a:pt x="24" y="0"/>
                      <a:pt x="24" y="0"/>
                      <a:pt x="24" y="0"/>
                    </a:cubicBezTo>
                    <a:cubicBezTo>
                      <a:pt x="11" y="0"/>
                      <a:pt x="0" y="11"/>
                      <a:pt x="0" y="24"/>
                    </a:cubicBezTo>
                    <a:cubicBezTo>
                      <a:pt x="3240" y="24"/>
                      <a:pt x="3240" y="24"/>
                      <a:pt x="3240" y="24"/>
                    </a:cubicBezTo>
                    <a:cubicBezTo>
                      <a:pt x="3240" y="11"/>
                      <a:pt x="3230" y="0"/>
                      <a:pt x="3217" y="0"/>
                    </a:cubicBezTo>
                  </a:path>
                </a:pathLst>
              </a:custGeom>
              <a:solidFill>
                <a:srgbClr val="91BF20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2" name="Google Shape;152;p1"/>
              <p:cNvSpPr/>
              <p:nvPr/>
            </p:nvSpPr>
            <p:spPr>
              <a:xfrm>
                <a:off x="196" y="2277"/>
                <a:ext cx="50" cy="126"/>
              </a:xfrm>
              <a:custGeom>
                <a:rect b="b" l="l" r="r" t="t"/>
                <a:pathLst>
                  <a:path extrusionOk="0" h="54" w="22">
                    <a:moveTo>
                      <a:pt x="0" y="54"/>
                    </a:moveTo>
                    <a:cubicBezTo>
                      <a:pt x="0" y="54"/>
                      <a:pt x="2" y="32"/>
                      <a:pt x="14" y="0"/>
                    </a:cubicBezTo>
                    <a:cubicBezTo>
                      <a:pt x="14" y="0"/>
                      <a:pt x="22" y="49"/>
                      <a:pt x="22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3" name="Google Shape;153;p1"/>
              <p:cNvSpPr/>
              <p:nvPr/>
            </p:nvSpPr>
            <p:spPr>
              <a:xfrm>
                <a:off x="405" y="2277"/>
                <a:ext cx="53" cy="126"/>
              </a:xfrm>
              <a:custGeom>
                <a:rect b="b" l="l" r="r" t="t"/>
                <a:pathLst>
                  <a:path extrusionOk="0" h="54" w="23">
                    <a:moveTo>
                      <a:pt x="23" y="54"/>
                    </a:moveTo>
                    <a:cubicBezTo>
                      <a:pt x="23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4" name="Google Shape;154;p1"/>
              <p:cNvSpPr/>
              <p:nvPr/>
            </p:nvSpPr>
            <p:spPr>
              <a:xfrm>
                <a:off x="293" y="2277"/>
                <a:ext cx="53" cy="126"/>
              </a:xfrm>
              <a:custGeom>
                <a:rect b="b" l="l" r="r" t="t"/>
                <a:pathLst>
                  <a:path extrusionOk="0" h="54" w="23">
                    <a:moveTo>
                      <a:pt x="23" y="54"/>
                    </a:moveTo>
                    <a:cubicBezTo>
                      <a:pt x="23" y="54"/>
                      <a:pt x="20" y="32"/>
                      <a:pt x="9" y="0"/>
                    </a:cubicBezTo>
                    <a:cubicBezTo>
                      <a:pt x="9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5" name="Google Shape;155;p1"/>
              <p:cNvSpPr/>
              <p:nvPr/>
            </p:nvSpPr>
            <p:spPr>
              <a:xfrm>
                <a:off x="175" y="2303"/>
                <a:ext cx="35" cy="100"/>
              </a:xfrm>
              <a:custGeom>
                <a:rect b="b" l="l" r="r" t="t"/>
                <a:pathLst>
                  <a:path extrusionOk="0" h="43" w="15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5" y="39"/>
                      <a:pt x="15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6" name="Google Shape;156;p1"/>
              <p:cNvSpPr/>
              <p:nvPr/>
            </p:nvSpPr>
            <p:spPr>
              <a:xfrm>
                <a:off x="346" y="2319"/>
                <a:ext cx="30" cy="84"/>
              </a:xfrm>
              <a:custGeom>
                <a:rect b="b" l="l" r="r" t="t"/>
                <a:pathLst>
                  <a:path extrusionOk="0" h="36" w="13">
                    <a:moveTo>
                      <a:pt x="13" y="36"/>
                    </a:moveTo>
                    <a:cubicBezTo>
                      <a:pt x="13" y="36"/>
                      <a:pt x="11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7" name="Google Shape;157;p1"/>
              <p:cNvSpPr/>
              <p:nvPr/>
            </p:nvSpPr>
            <p:spPr>
              <a:xfrm>
                <a:off x="484" y="2303"/>
                <a:ext cx="30" cy="100"/>
              </a:xfrm>
              <a:custGeom>
                <a:rect b="b" l="l" r="r" t="t"/>
                <a:pathLst>
                  <a:path extrusionOk="0" h="43" w="13">
                    <a:moveTo>
                      <a:pt x="0" y="43"/>
                    </a:moveTo>
                    <a:cubicBezTo>
                      <a:pt x="0" y="43"/>
                      <a:pt x="2" y="23"/>
                      <a:pt x="9" y="0"/>
                    </a:cubicBezTo>
                    <a:cubicBezTo>
                      <a:pt x="9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8" name="Google Shape;158;p1"/>
              <p:cNvSpPr/>
              <p:nvPr/>
            </p:nvSpPr>
            <p:spPr>
              <a:xfrm>
                <a:off x="456" y="2319"/>
                <a:ext cx="28" cy="84"/>
              </a:xfrm>
              <a:custGeom>
                <a:rect b="b" l="l" r="r" t="t"/>
                <a:pathLst>
                  <a:path extrusionOk="0" h="36" w="12">
                    <a:moveTo>
                      <a:pt x="12" y="36"/>
                    </a:moveTo>
                    <a:cubicBezTo>
                      <a:pt x="12" y="36"/>
                      <a:pt x="11" y="19"/>
                      <a:pt x="4" y="0"/>
                    </a:cubicBezTo>
                    <a:cubicBezTo>
                      <a:pt x="4" y="0"/>
                      <a:pt x="0" y="33"/>
                      <a:pt x="0" y="36"/>
                    </a:cubicBezTo>
                    <a:lnTo>
                      <a:pt x="12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9" name="Google Shape;159;p1"/>
              <p:cNvSpPr/>
              <p:nvPr/>
            </p:nvSpPr>
            <p:spPr>
              <a:xfrm>
                <a:off x="359" y="2305"/>
                <a:ext cx="53" cy="98"/>
              </a:xfrm>
              <a:custGeom>
                <a:rect b="b" l="l" r="r" t="t"/>
                <a:pathLst>
                  <a:path extrusionOk="0" h="42" w="23">
                    <a:moveTo>
                      <a:pt x="23" y="42"/>
                    </a:moveTo>
                    <a:cubicBezTo>
                      <a:pt x="23" y="42"/>
                      <a:pt x="20" y="24"/>
                      <a:pt x="9" y="0"/>
                    </a:cubicBezTo>
                    <a:cubicBezTo>
                      <a:pt x="9" y="0"/>
                      <a:pt x="0" y="39"/>
                      <a:pt x="0" y="42"/>
                    </a:cubicBezTo>
                    <a:lnTo>
                      <a:pt x="23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0" name="Google Shape;160;p1"/>
              <p:cNvSpPr/>
              <p:nvPr/>
            </p:nvSpPr>
            <p:spPr>
              <a:xfrm>
                <a:off x="246" y="2287"/>
                <a:ext cx="53" cy="116"/>
              </a:xfrm>
              <a:custGeom>
                <a:rect b="b" l="l" r="r" t="t"/>
                <a:pathLst>
                  <a:path extrusionOk="0" h="50" w="23">
                    <a:moveTo>
                      <a:pt x="0" y="50"/>
                    </a:moveTo>
                    <a:cubicBezTo>
                      <a:pt x="0" y="50"/>
                      <a:pt x="3" y="30"/>
                      <a:pt x="14" y="0"/>
                    </a:cubicBezTo>
                    <a:cubicBezTo>
                      <a:pt x="14" y="0"/>
                      <a:pt x="23" y="46"/>
                      <a:pt x="23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1" name="Google Shape;161;p1"/>
              <p:cNvSpPr/>
              <p:nvPr/>
            </p:nvSpPr>
            <p:spPr>
              <a:xfrm>
                <a:off x="539" y="2277"/>
                <a:ext cx="65" cy="126"/>
              </a:xfrm>
              <a:custGeom>
                <a:rect b="b" l="l" r="r" t="t"/>
                <a:pathLst>
                  <a:path extrusionOk="0" h="54" w="28">
                    <a:moveTo>
                      <a:pt x="0" y="54"/>
                    </a:moveTo>
                    <a:cubicBezTo>
                      <a:pt x="0" y="54"/>
                      <a:pt x="2" y="32"/>
                      <a:pt x="17" y="0"/>
                    </a:cubicBezTo>
                    <a:cubicBezTo>
                      <a:pt x="17" y="0"/>
                      <a:pt x="28" y="49"/>
                      <a:pt x="28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2" name="Google Shape;162;p1"/>
              <p:cNvSpPr/>
              <p:nvPr/>
            </p:nvSpPr>
            <p:spPr>
              <a:xfrm>
                <a:off x="799" y="2277"/>
                <a:ext cx="65" cy="126"/>
              </a:xfrm>
              <a:custGeom>
                <a:rect b="b" l="l" r="r" t="t"/>
                <a:pathLst>
                  <a:path extrusionOk="0" h="54" w="28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3" name="Google Shape;163;p1"/>
              <p:cNvSpPr/>
              <p:nvPr/>
            </p:nvSpPr>
            <p:spPr>
              <a:xfrm>
                <a:off x="659" y="2277"/>
                <a:ext cx="67" cy="126"/>
              </a:xfrm>
              <a:custGeom>
                <a:rect b="b" l="l" r="r" t="t"/>
                <a:pathLst>
                  <a:path extrusionOk="0" h="54" w="29">
                    <a:moveTo>
                      <a:pt x="29" y="54"/>
                    </a:moveTo>
                    <a:cubicBezTo>
                      <a:pt x="29" y="54"/>
                      <a:pt x="26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9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4" name="Google Shape;164;p1"/>
              <p:cNvSpPr/>
              <p:nvPr/>
            </p:nvSpPr>
            <p:spPr>
              <a:xfrm>
                <a:off x="514" y="2303"/>
                <a:ext cx="41" cy="100"/>
              </a:xfrm>
              <a:custGeom>
                <a:rect b="b" l="l" r="r" t="t"/>
                <a:pathLst>
                  <a:path extrusionOk="0" h="43" w="18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5" name="Google Shape;165;p1"/>
              <p:cNvSpPr/>
              <p:nvPr/>
            </p:nvSpPr>
            <p:spPr>
              <a:xfrm>
                <a:off x="726" y="2319"/>
                <a:ext cx="37" cy="84"/>
              </a:xfrm>
              <a:custGeom>
                <a:rect b="b" l="l" r="r" t="t"/>
                <a:pathLst>
                  <a:path extrusionOk="0" h="36" w="1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6" name="Google Shape;166;p1"/>
              <p:cNvSpPr/>
              <p:nvPr/>
            </p:nvSpPr>
            <p:spPr>
              <a:xfrm>
                <a:off x="899" y="2303"/>
                <a:ext cx="36" cy="100"/>
              </a:xfrm>
              <a:custGeom>
                <a:rect b="b" l="l" r="r" t="t"/>
                <a:pathLst>
                  <a:path extrusionOk="0" h="43" w="16">
                    <a:moveTo>
                      <a:pt x="0" y="43"/>
                    </a:moveTo>
                    <a:cubicBezTo>
                      <a:pt x="0" y="43"/>
                      <a:pt x="2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7" name="Google Shape;167;p1"/>
              <p:cNvSpPr/>
              <p:nvPr/>
            </p:nvSpPr>
            <p:spPr>
              <a:xfrm>
                <a:off x="862" y="2319"/>
                <a:ext cx="37" cy="84"/>
              </a:xfrm>
              <a:custGeom>
                <a:rect b="b" l="l" r="r" t="t"/>
                <a:pathLst>
                  <a:path extrusionOk="0" h="36" w="16">
                    <a:moveTo>
                      <a:pt x="16" y="36"/>
                    </a:moveTo>
                    <a:cubicBezTo>
                      <a:pt x="16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8" name="Google Shape;168;p1"/>
              <p:cNvSpPr/>
              <p:nvPr/>
            </p:nvSpPr>
            <p:spPr>
              <a:xfrm>
                <a:off x="744" y="2305"/>
                <a:ext cx="65" cy="98"/>
              </a:xfrm>
              <a:custGeom>
                <a:rect b="b" l="l" r="r" t="t"/>
                <a:pathLst>
                  <a:path extrusionOk="0" h="42" w="28">
                    <a:moveTo>
                      <a:pt x="28" y="42"/>
                    </a:moveTo>
                    <a:cubicBezTo>
                      <a:pt x="28" y="42"/>
                      <a:pt x="25" y="24"/>
                      <a:pt x="10" y="0"/>
                    </a:cubicBezTo>
                    <a:cubicBezTo>
                      <a:pt x="10" y="0"/>
                      <a:pt x="0" y="39"/>
                      <a:pt x="0" y="42"/>
                    </a:cubicBezTo>
                    <a:lnTo>
                      <a:pt x="28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9" name="Google Shape;169;p1"/>
              <p:cNvSpPr/>
              <p:nvPr/>
            </p:nvSpPr>
            <p:spPr>
              <a:xfrm>
                <a:off x="604" y="2287"/>
                <a:ext cx="64" cy="116"/>
              </a:xfrm>
              <a:custGeom>
                <a:rect b="b" l="l" r="r" t="t"/>
                <a:pathLst>
                  <a:path extrusionOk="0" h="50" w="28">
                    <a:moveTo>
                      <a:pt x="0" y="50"/>
                    </a:moveTo>
                    <a:cubicBezTo>
                      <a:pt x="0" y="50"/>
                      <a:pt x="3" y="30"/>
                      <a:pt x="17" y="0"/>
                    </a:cubicBezTo>
                    <a:cubicBezTo>
                      <a:pt x="17" y="0"/>
                      <a:pt x="28" y="46"/>
                      <a:pt x="28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0" name="Google Shape;170;p1"/>
              <p:cNvSpPr/>
              <p:nvPr/>
            </p:nvSpPr>
            <p:spPr>
              <a:xfrm>
                <a:off x="954" y="2277"/>
                <a:ext cx="53" cy="126"/>
              </a:xfrm>
              <a:custGeom>
                <a:rect b="b" l="l" r="r" t="t"/>
                <a:pathLst>
                  <a:path extrusionOk="0" h="54" w="23">
                    <a:moveTo>
                      <a:pt x="0" y="54"/>
                    </a:moveTo>
                    <a:cubicBezTo>
                      <a:pt x="0" y="54"/>
                      <a:pt x="3" y="32"/>
                      <a:pt x="15" y="0"/>
                    </a:cubicBezTo>
                    <a:cubicBezTo>
                      <a:pt x="15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1" name="Google Shape;171;p1"/>
              <p:cNvSpPr/>
              <p:nvPr/>
            </p:nvSpPr>
            <p:spPr>
              <a:xfrm>
                <a:off x="1166" y="2277"/>
                <a:ext cx="51" cy="126"/>
              </a:xfrm>
              <a:custGeom>
                <a:rect b="b" l="l" r="r" t="t"/>
                <a:pathLst>
                  <a:path extrusionOk="0" h="54" w="22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2" name="Google Shape;172;p1"/>
              <p:cNvSpPr/>
              <p:nvPr/>
            </p:nvSpPr>
            <p:spPr>
              <a:xfrm>
                <a:off x="1053" y="2277"/>
                <a:ext cx="53" cy="126"/>
              </a:xfrm>
              <a:custGeom>
                <a:rect b="b" l="l" r="r" t="t"/>
                <a:pathLst>
                  <a:path extrusionOk="0" h="54" w="23">
                    <a:moveTo>
                      <a:pt x="23" y="54"/>
                    </a:moveTo>
                    <a:cubicBezTo>
                      <a:pt x="23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3" name="Google Shape;173;p1"/>
              <p:cNvSpPr/>
              <p:nvPr/>
            </p:nvSpPr>
            <p:spPr>
              <a:xfrm>
                <a:off x="935" y="2303"/>
                <a:ext cx="35" cy="100"/>
              </a:xfrm>
              <a:custGeom>
                <a:rect b="b" l="l" r="r" t="t"/>
                <a:pathLst>
                  <a:path extrusionOk="0" h="43" w="15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5" y="39"/>
                      <a:pt x="15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4" name="Google Shape;174;p1"/>
              <p:cNvSpPr/>
              <p:nvPr/>
            </p:nvSpPr>
            <p:spPr>
              <a:xfrm>
                <a:off x="1106" y="2319"/>
                <a:ext cx="30" cy="84"/>
              </a:xfrm>
              <a:custGeom>
                <a:rect b="b" l="l" r="r" t="t"/>
                <a:pathLst>
                  <a:path extrusionOk="0" h="36" w="13">
                    <a:moveTo>
                      <a:pt x="13" y="36"/>
                    </a:moveTo>
                    <a:cubicBezTo>
                      <a:pt x="13" y="36"/>
                      <a:pt x="11" y="19"/>
                      <a:pt x="4" y="0"/>
                    </a:cubicBezTo>
                    <a:cubicBezTo>
                      <a:pt x="4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5" name="Google Shape;175;p1"/>
              <p:cNvSpPr/>
              <p:nvPr/>
            </p:nvSpPr>
            <p:spPr>
              <a:xfrm>
                <a:off x="1244" y="2303"/>
                <a:ext cx="30" cy="100"/>
              </a:xfrm>
              <a:custGeom>
                <a:rect b="b" l="l" r="r" t="t"/>
                <a:pathLst>
                  <a:path extrusionOk="0" h="43" w="13">
                    <a:moveTo>
                      <a:pt x="0" y="43"/>
                    </a:moveTo>
                    <a:cubicBezTo>
                      <a:pt x="0" y="43"/>
                      <a:pt x="2" y="23"/>
                      <a:pt x="8" y="0"/>
                    </a:cubicBezTo>
                    <a:cubicBezTo>
                      <a:pt x="8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6" name="Google Shape;176;p1"/>
              <p:cNvSpPr/>
              <p:nvPr/>
            </p:nvSpPr>
            <p:spPr>
              <a:xfrm>
                <a:off x="1214" y="2319"/>
                <a:ext cx="30" cy="84"/>
              </a:xfrm>
              <a:custGeom>
                <a:rect b="b" l="l" r="r" t="t"/>
                <a:pathLst>
                  <a:path extrusionOk="0" h="36" w="13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7" name="Google Shape;177;p1"/>
              <p:cNvSpPr/>
              <p:nvPr/>
            </p:nvSpPr>
            <p:spPr>
              <a:xfrm>
                <a:off x="1120" y="2305"/>
                <a:ext cx="53" cy="98"/>
              </a:xfrm>
              <a:custGeom>
                <a:rect b="b" l="l" r="r" t="t"/>
                <a:pathLst>
                  <a:path extrusionOk="0" h="42" w="23">
                    <a:moveTo>
                      <a:pt x="23" y="42"/>
                    </a:moveTo>
                    <a:cubicBezTo>
                      <a:pt x="23" y="42"/>
                      <a:pt x="20" y="24"/>
                      <a:pt x="8" y="0"/>
                    </a:cubicBezTo>
                    <a:cubicBezTo>
                      <a:pt x="8" y="0"/>
                      <a:pt x="0" y="39"/>
                      <a:pt x="0" y="42"/>
                    </a:cubicBezTo>
                    <a:lnTo>
                      <a:pt x="23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8" name="Google Shape;178;p1"/>
              <p:cNvSpPr/>
              <p:nvPr/>
            </p:nvSpPr>
            <p:spPr>
              <a:xfrm>
                <a:off x="1007" y="2287"/>
                <a:ext cx="53" cy="116"/>
              </a:xfrm>
              <a:custGeom>
                <a:rect b="b" l="l" r="r" t="t"/>
                <a:pathLst>
                  <a:path extrusionOk="0" h="50" w="23">
                    <a:moveTo>
                      <a:pt x="0" y="50"/>
                    </a:moveTo>
                    <a:cubicBezTo>
                      <a:pt x="0" y="50"/>
                      <a:pt x="2" y="30"/>
                      <a:pt x="14" y="0"/>
                    </a:cubicBezTo>
                    <a:cubicBezTo>
                      <a:pt x="14" y="0"/>
                      <a:pt x="23" y="46"/>
                      <a:pt x="23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9" name="Google Shape;179;p1"/>
              <p:cNvSpPr/>
              <p:nvPr/>
            </p:nvSpPr>
            <p:spPr>
              <a:xfrm>
                <a:off x="1297" y="2277"/>
                <a:ext cx="67" cy="126"/>
              </a:xfrm>
              <a:custGeom>
                <a:rect b="b" l="l" r="r" t="t"/>
                <a:pathLst>
                  <a:path extrusionOk="0" h="54" w="29">
                    <a:moveTo>
                      <a:pt x="0" y="54"/>
                    </a:moveTo>
                    <a:cubicBezTo>
                      <a:pt x="0" y="54"/>
                      <a:pt x="3" y="32"/>
                      <a:pt x="18" y="0"/>
                    </a:cubicBezTo>
                    <a:cubicBezTo>
                      <a:pt x="18" y="0"/>
                      <a:pt x="29" y="49"/>
                      <a:pt x="29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0" name="Google Shape;180;p1"/>
              <p:cNvSpPr/>
              <p:nvPr/>
            </p:nvSpPr>
            <p:spPr>
              <a:xfrm>
                <a:off x="1560" y="2277"/>
                <a:ext cx="64" cy="126"/>
              </a:xfrm>
              <a:custGeom>
                <a:rect b="b" l="l" r="r" t="t"/>
                <a:pathLst>
                  <a:path extrusionOk="0" h="54" w="28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1" name="Google Shape;181;p1"/>
              <p:cNvSpPr/>
              <p:nvPr/>
            </p:nvSpPr>
            <p:spPr>
              <a:xfrm>
                <a:off x="1419" y="2277"/>
                <a:ext cx="65" cy="126"/>
              </a:xfrm>
              <a:custGeom>
                <a:rect b="b" l="l" r="r" t="t"/>
                <a:pathLst>
                  <a:path extrusionOk="0" h="54" w="28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2" name="Google Shape;182;p1"/>
              <p:cNvSpPr/>
              <p:nvPr/>
            </p:nvSpPr>
            <p:spPr>
              <a:xfrm>
                <a:off x="1274" y="2303"/>
                <a:ext cx="42" cy="100"/>
              </a:xfrm>
              <a:custGeom>
                <a:rect b="b" l="l" r="r" t="t"/>
                <a:pathLst>
                  <a:path extrusionOk="0" h="43" w="18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3" name="Google Shape;183;p1"/>
              <p:cNvSpPr/>
              <p:nvPr/>
            </p:nvSpPr>
            <p:spPr>
              <a:xfrm>
                <a:off x="1484" y="2319"/>
                <a:ext cx="39" cy="84"/>
              </a:xfrm>
              <a:custGeom>
                <a:rect b="b" l="l" r="r" t="t"/>
                <a:pathLst>
                  <a:path extrusionOk="0" h="36" w="17">
                    <a:moveTo>
                      <a:pt x="17" y="36"/>
                    </a:moveTo>
                    <a:cubicBezTo>
                      <a:pt x="17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7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4" name="Google Shape;184;p1"/>
              <p:cNvSpPr/>
              <p:nvPr/>
            </p:nvSpPr>
            <p:spPr>
              <a:xfrm>
                <a:off x="1659" y="2303"/>
                <a:ext cx="37" cy="100"/>
              </a:xfrm>
              <a:custGeom>
                <a:rect b="b" l="l" r="r" t="t"/>
                <a:pathLst>
                  <a:path extrusionOk="0" h="43" w="16">
                    <a:moveTo>
                      <a:pt x="0" y="43"/>
                    </a:moveTo>
                    <a:cubicBezTo>
                      <a:pt x="0" y="43"/>
                      <a:pt x="2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5" name="Google Shape;185;p1"/>
              <p:cNvSpPr/>
              <p:nvPr/>
            </p:nvSpPr>
            <p:spPr>
              <a:xfrm>
                <a:off x="1622" y="2319"/>
                <a:ext cx="37" cy="84"/>
              </a:xfrm>
              <a:custGeom>
                <a:rect b="b" l="l" r="r" t="t"/>
                <a:pathLst>
                  <a:path extrusionOk="0" h="36" w="1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6" name="Google Shape;186;p1"/>
              <p:cNvSpPr/>
              <p:nvPr/>
            </p:nvSpPr>
            <p:spPr>
              <a:xfrm>
                <a:off x="1502" y="2305"/>
                <a:ext cx="67" cy="98"/>
              </a:xfrm>
              <a:custGeom>
                <a:rect b="b" l="l" r="r" t="t"/>
                <a:pathLst>
                  <a:path extrusionOk="0" h="42" w="29">
                    <a:moveTo>
                      <a:pt x="29" y="42"/>
                    </a:moveTo>
                    <a:cubicBezTo>
                      <a:pt x="29" y="42"/>
                      <a:pt x="26" y="24"/>
                      <a:pt x="11" y="0"/>
                    </a:cubicBezTo>
                    <a:cubicBezTo>
                      <a:pt x="11" y="0"/>
                      <a:pt x="0" y="39"/>
                      <a:pt x="0" y="42"/>
                    </a:cubicBezTo>
                    <a:lnTo>
                      <a:pt x="29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7" name="Google Shape;187;p1"/>
              <p:cNvSpPr/>
              <p:nvPr/>
            </p:nvSpPr>
            <p:spPr>
              <a:xfrm>
                <a:off x="1364" y="2287"/>
                <a:ext cx="65" cy="116"/>
              </a:xfrm>
              <a:custGeom>
                <a:rect b="b" l="l" r="r" t="t"/>
                <a:pathLst>
                  <a:path extrusionOk="0" h="50" w="28">
                    <a:moveTo>
                      <a:pt x="0" y="50"/>
                    </a:moveTo>
                    <a:cubicBezTo>
                      <a:pt x="0" y="50"/>
                      <a:pt x="3" y="30"/>
                      <a:pt x="17" y="0"/>
                    </a:cubicBezTo>
                    <a:cubicBezTo>
                      <a:pt x="17" y="0"/>
                      <a:pt x="28" y="46"/>
                      <a:pt x="28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8" name="Google Shape;188;p1"/>
              <p:cNvSpPr/>
              <p:nvPr/>
            </p:nvSpPr>
            <p:spPr>
              <a:xfrm>
                <a:off x="1714" y="2277"/>
                <a:ext cx="53" cy="126"/>
              </a:xfrm>
              <a:custGeom>
                <a:rect b="b" l="l" r="r" t="t"/>
                <a:pathLst>
                  <a:path extrusionOk="0" h="54" w="23">
                    <a:moveTo>
                      <a:pt x="0" y="54"/>
                    </a:moveTo>
                    <a:cubicBezTo>
                      <a:pt x="0" y="54"/>
                      <a:pt x="3" y="32"/>
                      <a:pt x="14" y="0"/>
                    </a:cubicBezTo>
                    <a:cubicBezTo>
                      <a:pt x="14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9" name="Google Shape;189;p1"/>
              <p:cNvSpPr/>
              <p:nvPr/>
            </p:nvSpPr>
            <p:spPr>
              <a:xfrm>
                <a:off x="1926" y="2277"/>
                <a:ext cx="51" cy="126"/>
              </a:xfrm>
              <a:custGeom>
                <a:rect b="b" l="l" r="r" t="t"/>
                <a:pathLst>
                  <a:path extrusionOk="0" h="54" w="22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0" name="Google Shape;190;p1"/>
              <p:cNvSpPr/>
              <p:nvPr/>
            </p:nvSpPr>
            <p:spPr>
              <a:xfrm>
                <a:off x="1813" y="2277"/>
                <a:ext cx="51" cy="126"/>
              </a:xfrm>
              <a:custGeom>
                <a:rect b="b" l="l" r="r" t="t"/>
                <a:pathLst>
                  <a:path extrusionOk="0" h="54" w="22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1" name="Google Shape;191;p1"/>
              <p:cNvSpPr/>
              <p:nvPr/>
            </p:nvSpPr>
            <p:spPr>
              <a:xfrm>
                <a:off x="1696" y="2303"/>
                <a:ext cx="32" cy="100"/>
              </a:xfrm>
              <a:custGeom>
                <a:rect b="b" l="l" r="r" t="t"/>
                <a:pathLst>
                  <a:path extrusionOk="0" h="43" w="14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4" y="39"/>
                      <a:pt x="14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2" name="Google Shape;192;p1"/>
              <p:cNvSpPr/>
              <p:nvPr/>
            </p:nvSpPr>
            <p:spPr>
              <a:xfrm>
                <a:off x="1864" y="2319"/>
                <a:ext cx="30" cy="84"/>
              </a:xfrm>
              <a:custGeom>
                <a:rect b="b" l="l" r="r" t="t"/>
                <a:pathLst>
                  <a:path extrusionOk="0" h="36" w="13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3" name="Google Shape;193;p1"/>
              <p:cNvSpPr/>
              <p:nvPr/>
            </p:nvSpPr>
            <p:spPr>
              <a:xfrm>
                <a:off x="2005" y="2303"/>
                <a:ext cx="30" cy="100"/>
              </a:xfrm>
              <a:custGeom>
                <a:rect b="b" l="l" r="r" t="t"/>
                <a:pathLst>
                  <a:path extrusionOk="0" h="43" w="13">
                    <a:moveTo>
                      <a:pt x="0" y="43"/>
                    </a:moveTo>
                    <a:cubicBezTo>
                      <a:pt x="0" y="43"/>
                      <a:pt x="2" y="23"/>
                      <a:pt x="8" y="0"/>
                    </a:cubicBezTo>
                    <a:cubicBezTo>
                      <a:pt x="8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4" name="Google Shape;194;p1"/>
              <p:cNvSpPr/>
              <p:nvPr/>
            </p:nvSpPr>
            <p:spPr>
              <a:xfrm>
                <a:off x="1975" y="2319"/>
                <a:ext cx="30" cy="84"/>
              </a:xfrm>
              <a:custGeom>
                <a:rect b="b" l="l" r="r" t="t"/>
                <a:pathLst>
                  <a:path extrusionOk="0" h="36" w="13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5" name="Google Shape;195;p1"/>
              <p:cNvSpPr/>
              <p:nvPr/>
            </p:nvSpPr>
            <p:spPr>
              <a:xfrm>
                <a:off x="1880" y="2305"/>
                <a:ext cx="53" cy="98"/>
              </a:xfrm>
              <a:custGeom>
                <a:rect b="b" l="l" r="r" t="t"/>
                <a:pathLst>
                  <a:path extrusionOk="0" h="42" w="23">
                    <a:moveTo>
                      <a:pt x="23" y="42"/>
                    </a:moveTo>
                    <a:cubicBezTo>
                      <a:pt x="23" y="42"/>
                      <a:pt x="20" y="24"/>
                      <a:pt x="8" y="0"/>
                    </a:cubicBezTo>
                    <a:cubicBezTo>
                      <a:pt x="8" y="0"/>
                      <a:pt x="0" y="39"/>
                      <a:pt x="0" y="42"/>
                    </a:cubicBezTo>
                    <a:lnTo>
                      <a:pt x="23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6" name="Google Shape;196;p1"/>
              <p:cNvSpPr/>
              <p:nvPr/>
            </p:nvSpPr>
            <p:spPr>
              <a:xfrm>
                <a:off x="1767" y="2287"/>
                <a:ext cx="53" cy="116"/>
              </a:xfrm>
              <a:custGeom>
                <a:rect b="b" l="l" r="r" t="t"/>
                <a:pathLst>
                  <a:path extrusionOk="0" h="50" w="23">
                    <a:moveTo>
                      <a:pt x="0" y="50"/>
                    </a:moveTo>
                    <a:cubicBezTo>
                      <a:pt x="0" y="50"/>
                      <a:pt x="2" y="30"/>
                      <a:pt x="14" y="0"/>
                    </a:cubicBezTo>
                    <a:cubicBezTo>
                      <a:pt x="14" y="0"/>
                      <a:pt x="23" y="46"/>
                      <a:pt x="23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7" name="Google Shape;197;p1"/>
              <p:cNvSpPr/>
              <p:nvPr/>
            </p:nvSpPr>
            <p:spPr>
              <a:xfrm>
                <a:off x="2058" y="2277"/>
                <a:ext cx="64" cy="126"/>
              </a:xfrm>
              <a:custGeom>
                <a:rect b="b" l="l" r="r" t="t"/>
                <a:pathLst>
                  <a:path extrusionOk="0" h="54" w="28">
                    <a:moveTo>
                      <a:pt x="0" y="54"/>
                    </a:moveTo>
                    <a:cubicBezTo>
                      <a:pt x="0" y="54"/>
                      <a:pt x="3" y="32"/>
                      <a:pt x="18" y="0"/>
                    </a:cubicBezTo>
                    <a:cubicBezTo>
                      <a:pt x="18" y="0"/>
                      <a:pt x="28" y="49"/>
                      <a:pt x="28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8" name="Google Shape;198;p1"/>
              <p:cNvSpPr/>
              <p:nvPr/>
            </p:nvSpPr>
            <p:spPr>
              <a:xfrm>
                <a:off x="2320" y="2277"/>
                <a:ext cx="65" cy="126"/>
              </a:xfrm>
              <a:custGeom>
                <a:rect b="b" l="l" r="r" t="t"/>
                <a:pathLst>
                  <a:path extrusionOk="0" h="54" w="28">
                    <a:moveTo>
                      <a:pt x="28" y="54"/>
                    </a:moveTo>
                    <a:cubicBezTo>
                      <a:pt x="28" y="54"/>
                      <a:pt x="25" y="32"/>
                      <a:pt x="10" y="0"/>
                    </a:cubicBezTo>
                    <a:cubicBezTo>
                      <a:pt x="10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9" name="Google Shape;199;p1"/>
              <p:cNvSpPr/>
              <p:nvPr/>
            </p:nvSpPr>
            <p:spPr>
              <a:xfrm>
                <a:off x="2180" y="2277"/>
                <a:ext cx="64" cy="126"/>
              </a:xfrm>
              <a:custGeom>
                <a:rect b="b" l="l" r="r" t="t"/>
                <a:pathLst>
                  <a:path extrusionOk="0" h="54" w="28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0" name="Google Shape;200;p1"/>
              <p:cNvSpPr/>
              <p:nvPr/>
            </p:nvSpPr>
            <p:spPr>
              <a:xfrm>
                <a:off x="2035" y="2303"/>
                <a:ext cx="41" cy="100"/>
              </a:xfrm>
              <a:custGeom>
                <a:rect b="b" l="l" r="r" t="t"/>
                <a:pathLst>
                  <a:path extrusionOk="0" h="43" w="18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1" name="Google Shape;201;p1"/>
              <p:cNvSpPr/>
              <p:nvPr/>
            </p:nvSpPr>
            <p:spPr>
              <a:xfrm>
                <a:off x="2244" y="2319"/>
                <a:ext cx="37" cy="84"/>
              </a:xfrm>
              <a:custGeom>
                <a:rect b="b" l="l" r="r" t="t"/>
                <a:pathLst>
                  <a:path extrusionOk="0" h="36" w="16">
                    <a:moveTo>
                      <a:pt x="16" y="36"/>
                    </a:moveTo>
                    <a:cubicBezTo>
                      <a:pt x="16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2" name="Google Shape;202;p1"/>
              <p:cNvSpPr/>
              <p:nvPr/>
            </p:nvSpPr>
            <p:spPr>
              <a:xfrm>
                <a:off x="2419" y="2303"/>
                <a:ext cx="37" cy="100"/>
              </a:xfrm>
              <a:custGeom>
                <a:rect b="b" l="l" r="r" t="t"/>
                <a:pathLst>
                  <a:path extrusionOk="0" h="43" w="16">
                    <a:moveTo>
                      <a:pt x="0" y="43"/>
                    </a:moveTo>
                    <a:cubicBezTo>
                      <a:pt x="0" y="43"/>
                      <a:pt x="2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3" name="Google Shape;203;p1"/>
              <p:cNvSpPr/>
              <p:nvPr/>
            </p:nvSpPr>
            <p:spPr>
              <a:xfrm>
                <a:off x="2382" y="2319"/>
                <a:ext cx="37" cy="84"/>
              </a:xfrm>
              <a:custGeom>
                <a:rect b="b" l="l" r="r" t="t"/>
                <a:pathLst>
                  <a:path extrusionOk="0" h="36" w="1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4" name="Google Shape;204;p1"/>
              <p:cNvSpPr/>
              <p:nvPr/>
            </p:nvSpPr>
            <p:spPr>
              <a:xfrm>
                <a:off x="2263" y="2305"/>
                <a:ext cx="64" cy="98"/>
              </a:xfrm>
              <a:custGeom>
                <a:rect b="b" l="l" r="r" t="t"/>
                <a:pathLst>
                  <a:path extrusionOk="0" h="42" w="28">
                    <a:moveTo>
                      <a:pt x="28" y="42"/>
                    </a:moveTo>
                    <a:cubicBezTo>
                      <a:pt x="28" y="42"/>
                      <a:pt x="26" y="24"/>
                      <a:pt x="11" y="0"/>
                    </a:cubicBezTo>
                    <a:cubicBezTo>
                      <a:pt x="11" y="0"/>
                      <a:pt x="0" y="39"/>
                      <a:pt x="0" y="42"/>
                    </a:cubicBezTo>
                    <a:lnTo>
                      <a:pt x="28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5" name="Google Shape;205;p1"/>
              <p:cNvSpPr/>
              <p:nvPr/>
            </p:nvSpPr>
            <p:spPr>
              <a:xfrm>
                <a:off x="2122" y="2287"/>
                <a:ext cx="67" cy="116"/>
              </a:xfrm>
              <a:custGeom>
                <a:rect b="b" l="l" r="r" t="t"/>
                <a:pathLst>
                  <a:path extrusionOk="0" h="50" w="29">
                    <a:moveTo>
                      <a:pt x="0" y="50"/>
                    </a:moveTo>
                    <a:cubicBezTo>
                      <a:pt x="0" y="50"/>
                      <a:pt x="3" y="30"/>
                      <a:pt x="18" y="0"/>
                    </a:cubicBezTo>
                    <a:cubicBezTo>
                      <a:pt x="18" y="0"/>
                      <a:pt x="29" y="46"/>
                      <a:pt x="29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6" name="Google Shape;206;p1"/>
              <p:cNvSpPr/>
              <p:nvPr/>
            </p:nvSpPr>
            <p:spPr>
              <a:xfrm>
                <a:off x="2475" y="2277"/>
                <a:ext cx="53" cy="126"/>
              </a:xfrm>
              <a:custGeom>
                <a:rect b="b" l="l" r="r" t="t"/>
                <a:pathLst>
                  <a:path extrusionOk="0" h="54" w="23">
                    <a:moveTo>
                      <a:pt x="0" y="54"/>
                    </a:moveTo>
                    <a:cubicBezTo>
                      <a:pt x="0" y="54"/>
                      <a:pt x="3" y="32"/>
                      <a:pt x="14" y="0"/>
                    </a:cubicBezTo>
                    <a:cubicBezTo>
                      <a:pt x="14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7" name="Google Shape;207;p1"/>
              <p:cNvSpPr/>
              <p:nvPr/>
            </p:nvSpPr>
            <p:spPr>
              <a:xfrm>
                <a:off x="2684" y="2277"/>
                <a:ext cx="53" cy="126"/>
              </a:xfrm>
              <a:custGeom>
                <a:rect b="b" l="l" r="r" t="t"/>
                <a:pathLst>
                  <a:path extrusionOk="0" h="54" w="23">
                    <a:moveTo>
                      <a:pt x="23" y="54"/>
                    </a:moveTo>
                    <a:cubicBezTo>
                      <a:pt x="23" y="54"/>
                      <a:pt x="21" y="32"/>
                      <a:pt x="9" y="0"/>
                    </a:cubicBezTo>
                    <a:cubicBezTo>
                      <a:pt x="9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8" name="Google Shape;208;p1"/>
              <p:cNvSpPr/>
              <p:nvPr/>
            </p:nvSpPr>
            <p:spPr>
              <a:xfrm>
                <a:off x="2574" y="2277"/>
                <a:ext cx="50" cy="126"/>
              </a:xfrm>
              <a:custGeom>
                <a:rect b="b" l="l" r="r" t="t"/>
                <a:pathLst>
                  <a:path extrusionOk="0" h="54" w="22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9" name="Google Shape;209;p1"/>
              <p:cNvSpPr/>
              <p:nvPr/>
            </p:nvSpPr>
            <p:spPr>
              <a:xfrm>
                <a:off x="2456" y="2303"/>
                <a:ext cx="32" cy="100"/>
              </a:xfrm>
              <a:custGeom>
                <a:rect b="b" l="l" r="r" t="t"/>
                <a:pathLst>
                  <a:path extrusionOk="0" h="43" w="14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4" y="39"/>
                      <a:pt x="14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0" name="Google Shape;210;p1"/>
              <p:cNvSpPr/>
              <p:nvPr/>
            </p:nvSpPr>
            <p:spPr>
              <a:xfrm>
                <a:off x="2624" y="2319"/>
                <a:ext cx="30" cy="84"/>
              </a:xfrm>
              <a:custGeom>
                <a:rect b="b" l="l" r="r" t="t"/>
                <a:pathLst>
                  <a:path extrusionOk="0" h="36" w="13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1" name="Google Shape;211;p1"/>
              <p:cNvSpPr/>
              <p:nvPr/>
            </p:nvSpPr>
            <p:spPr>
              <a:xfrm>
                <a:off x="2765" y="2303"/>
                <a:ext cx="30" cy="100"/>
              </a:xfrm>
              <a:custGeom>
                <a:rect b="b" l="l" r="r" t="t"/>
                <a:pathLst>
                  <a:path extrusionOk="0" h="43" w="13">
                    <a:moveTo>
                      <a:pt x="0" y="43"/>
                    </a:moveTo>
                    <a:cubicBezTo>
                      <a:pt x="0" y="43"/>
                      <a:pt x="1" y="23"/>
                      <a:pt x="8" y="0"/>
                    </a:cubicBezTo>
                    <a:cubicBezTo>
                      <a:pt x="8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2" name="Google Shape;212;p1"/>
              <p:cNvSpPr/>
              <p:nvPr/>
            </p:nvSpPr>
            <p:spPr>
              <a:xfrm>
                <a:off x="2735" y="2319"/>
                <a:ext cx="30" cy="84"/>
              </a:xfrm>
              <a:custGeom>
                <a:rect b="b" l="l" r="r" t="t"/>
                <a:pathLst>
                  <a:path extrusionOk="0" h="36" w="13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3" name="Google Shape;213;p1"/>
              <p:cNvSpPr/>
              <p:nvPr/>
            </p:nvSpPr>
            <p:spPr>
              <a:xfrm>
                <a:off x="2641" y="2305"/>
                <a:ext cx="50" cy="98"/>
              </a:xfrm>
              <a:custGeom>
                <a:rect b="b" l="l" r="r" t="t"/>
                <a:pathLst>
                  <a:path extrusionOk="0" h="42" w="22">
                    <a:moveTo>
                      <a:pt x="22" y="42"/>
                    </a:moveTo>
                    <a:cubicBezTo>
                      <a:pt x="22" y="42"/>
                      <a:pt x="20" y="24"/>
                      <a:pt x="8" y="0"/>
                    </a:cubicBezTo>
                    <a:cubicBezTo>
                      <a:pt x="8" y="0"/>
                      <a:pt x="0" y="39"/>
                      <a:pt x="0" y="42"/>
                    </a:cubicBezTo>
                    <a:lnTo>
                      <a:pt x="22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4" name="Google Shape;214;p1"/>
              <p:cNvSpPr/>
              <p:nvPr/>
            </p:nvSpPr>
            <p:spPr>
              <a:xfrm>
                <a:off x="2528" y="2287"/>
                <a:ext cx="50" cy="116"/>
              </a:xfrm>
              <a:custGeom>
                <a:rect b="b" l="l" r="r" t="t"/>
                <a:pathLst>
                  <a:path extrusionOk="0" h="50" w="22">
                    <a:moveTo>
                      <a:pt x="0" y="50"/>
                    </a:moveTo>
                    <a:cubicBezTo>
                      <a:pt x="0" y="50"/>
                      <a:pt x="2" y="30"/>
                      <a:pt x="14" y="0"/>
                    </a:cubicBezTo>
                    <a:cubicBezTo>
                      <a:pt x="14" y="0"/>
                      <a:pt x="22" y="46"/>
                      <a:pt x="22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5" name="Google Shape;215;p1"/>
              <p:cNvSpPr/>
              <p:nvPr/>
            </p:nvSpPr>
            <p:spPr>
              <a:xfrm>
                <a:off x="2818" y="2277"/>
                <a:ext cx="64" cy="126"/>
              </a:xfrm>
              <a:custGeom>
                <a:rect b="b" l="l" r="r" t="t"/>
                <a:pathLst>
                  <a:path extrusionOk="0" h="54" w="28">
                    <a:moveTo>
                      <a:pt x="0" y="54"/>
                    </a:moveTo>
                    <a:cubicBezTo>
                      <a:pt x="0" y="54"/>
                      <a:pt x="3" y="32"/>
                      <a:pt x="18" y="0"/>
                    </a:cubicBezTo>
                    <a:cubicBezTo>
                      <a:pt x="18" y="0"/>
                      <a:pt x="28" y="49"/>
                      <a:pt x="28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6" name="Google Shape;216;p1"/>
              <p:cNvSpPr/>
              <p:nvPr/>
            </p:nvSpPr>
            <p:spPr>
              <a:xfrm>
                <a:off x="3081" y="2277"/>
                <a:ext cx="64" cy="126"/>
              </a:xfrm>
              <a:custGeom>
                <a:rect b="b" l="l" r="r" t="t"/>
                <a:pathLst>
                  <a:path extrusionOk="0" h="54" w="28">
                    <a:moveTo>
                      <a:pt x="28" y="54"/>
                    </a:moveTo>
                    <a:cubicBezTo>
                      <a:pt x="28" y="54"/>
                      <a:pt x="25" y="32"/>
                      <a:pt x="10" y="0"/>
                    </a:cubicBezTo>
                    <a:cubicBezTo>
                      <a:pt x="10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7" name="Google Shape;217;p1"/>
              <p:cNvSpPr/>
              <p:nvPr/>
            </p:nvSpPr>
            <p:spPr>
              <a:xfrm>
                <a:off x="2940" y="2277"/>
                <a:ext cx="65" cy="126"/>
              </a:xfrm>
              <a:custGeom>
                <a:rect b="b" l="l" r="r" t="t"/>
                <a:pathLst>
                  <a:path extrusionOk="0" h="54" w="28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8" name="Google Shape;218;p1"/>
              <p:cNvSpPr/>
              <p:nvPr/>
            </p:nvSpPr>
            <p:spPr>
              <a:xfrm>
                <a:off x="2795" y="2303"/>
                <a:ext cx="41" cy="100"/>
              </a:xfrm>
              <a:custGeom>
                <a:rect b="b" l="l" r="r" t="t"/>
                <a:pathLst>
                  <a:path extrusionOk="0" h="43" w="18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9" name="Google Shape;219;p1"/>
              <p:cNvSpPr/>
              <p:nvPr/>
            </p:nvSpPr>
            <p:spPr>
              <a:xfrm>
                <a:off x="3005" y="2319"/>
                <a:ext cx="36" cy="84"/>
              </a:xfrm>
              <a:custGeom>
                <a:rect b="b" l="l" r="r" t="t"/>
                <a:pathLst>
                  <a:path extrusionOk="0" h="36" w="16">
                    <a:moveTo>
                      <a:pt x="16" y="36"/>
                    </a:moveTo>
                    <a:cubicBezTo>
                      <a:pt x="16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0" name="Google Shape;220;p1"/>
              <p:cNvSpPr/>
              <p:nvPr/>
            </p:nvSpPr>
            <p:spPr>
              <a:xfrm>
                <a:off x="3180" y="2303"/>
                <a:ext cx="37" cy="100"/>
              </a:xfrm>
              <a:custGeom>
                <a:rect b="b" l="l" r="r" t="t"/>
                <a:pathLst>
                  <a:path extrusionOk="0" h="43" w="16">
                    <a:moveTo>
                      <a:pt x="0" y="43"/>
                    </a:moveTo>
                    <a:cubicBezTo>
                      <a:pt x="0" y="43"/>
                      <a:pt x="1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1" name="Google Shape;221;p1"/>
              <p:cNvSpPr/>
              <p:nvPr/>
            </p:nvSpPr>
            <p:spPr>
              <a:xfrm>
                <a:off x="3143" y="2319"/>
                <a:ext cx="37" cy="84"/>
              </a:xfrm>
              <a:custGeom>
                <a:rect b="b" l="l" r="r" t="t"/>
                <a:pathLst>
                  <a:path extrusionOk="0" h="36" w="1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2" name="Google Shape;222;p1"/>
              <p:cNvSpPr/>
              <p:nvPr/>
            </p:nvSpPr>
            <p:spPr>
              <a:xfrm>
                <a:off x="3023" y="2305"/>
                <a:ext cx="65" cy="98"/>
              </a:xfrm>
              <a:custGeom>
                <a:rect b="b" l="l" r="r" t="t"/>
                <a:pathLst>
                  <a:path extrusionOk="0" h="42" w="28">
                    <a:moveTo>
                      <a:pt x="28" y="42"/>
                    </a:moveTo>
                    <a:cubicBezTo>
                      <a:pt x="28" y="42"/>
                      <a:pt x="25" y="24"/>
                      <a:pt x="11" y="0"/>
                    </a:cubicBezTo>
                    <a:cubicBezTo>
                      <a:pt x="11" y="0"/>
                      <a:pt x="0" y="39"/>
                      <a:pt x="0" y="42"/>
                    </a:cubicBezTo>
                    <a:lnTo>
                      <a:pt x="28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3" name="Google Shape;223;p1"/>
              <p:cNvSpPr/>
              <p:nvPr/>
            </p:nvSpPr>
            <p:spPr>
              <a:xfrm>
                <a:off x="2882" y="2287"/>
                <a:ext cx="65" cy="116"/>
              </a:xfrm>
              <a:custGeom>
                <a:rect b="b" l="l" r="r" t="t"/>
                <a:pathLst>
                  <a:path extrusionOk="0" h="50" w="28">
                    <a:moveTo>
                      <a:pt x="0" y="50"/>
                    </a:moveTo>
                    <a:cubicBezTo>
                      <a:pt x="0" y="50"/>
                      <a:pt x="3" y="30"/>
                      <a:pt x="18" y="0"/>
                    </a:cubicBezTo>
                    <a:cubicBezTo>
                      <a:pt x="18" y="0"/>
                      <a:pt x="28" y="46"/>
                      <a:pt x="28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4" name="Google Shape;224;p1"/>
              <p:cNvSpPr/>
              <p:nvPr/>
            </p:nvSpPr>
            <p:spPr>
              <a:xfrm>
                <a:off x="3210" y="2277"/>
                <a:ext cx="53" cy="126"/>
              </a:xfrm>
              <a:custGeom>
                <a:rect b="b" l="l" r="r" t="t"/>
                <a:pathLst>
                  <a:path extrusionOk="0" h="54" w="23">
                    <a:moveTo>
                      <a:pt x="0" y="54"/>
                    </a:moveTo>
                    <a:cubicBezTo>
                      <a:pt x="0" y="54"/>
                      <a:pt x="3" y="32"/>
                      <a:pt x="14" y="0"/>
                    </a:cubicBezTo>
                    <a:cubicBezTo>
                      <a:pt x="14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5" name="Google Shape;225;p1"/>
              <p:cNvSpPr/>
              <p:nvPr/>
            </p:nvSpPr>
            <p:spPr>
              <a:xfrm>
                <a:off x="3422" y="2277"/>
                <a:ext cx="50" cy="126"/>
              </a:xfrm>
              <a:custGeom>
                <a:rect b="b" l="l" r="r" t="t"/>
                <a:pathLst>
                  <a:path extrusionOk="0" h="54" w="22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6" name="Google Shape;226;p1"/>
              <p:cNvSpPr/>
              <p:nvPr/>
            </p:nvSpPr>
            <p:spPr>
              <a:xfrm>
                <a:off x="3309" y="2277"/>
                <a:ext cx="50" cy="126"/>
              </a:xfrm>
              <a:custGeom>
                <a:rect b="b" l="l" r="r" t="t"/>
                <a:pathLst>
                  <a:path extrusionOk="0" h="54" w="22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7" name="Google Shape;227;p1"/>
              <p:cNvSpPr/>
              <p:nvPr/>
            </p:nvSpPr>
            <p:spPr>
              <a:xfrm>
                <a:off x="3191" y="2303"/>
                <a:ext cx="33" cy="100"/>
              </a:xfrm>
              <a:custGeom>
                <a:rect b="b" l="l" r="r" t="t"/>
                <a:pathLst>
                  <a:path extrusionOk="0" h="43" w="14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4" y="39"/>
                      <a:pt x="14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28" name="Google Shape;228;p1"/>
            <p:cNvSpPr/>
            <p:nvPr/>
          </p:nvSpPr>
          <p:spPr>
            <a:xfrm>
              <a:off x="3359" y="2319"/>
              <a:ext cx="30" cy="84"/>
            </a:xfrm>
            <a:custGeom>
              <a:rect b="b" l="l" r="r" t="t"/>
              <a:pathLst>
                <a:path extrusionOk="0" h="36" w="13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" name="Google Shape;229;p1"/>
            <p:cNvSpPr/>
            <p:nvPr/>
          </p:nvSpPr>
          <p:spPr>
            <a:xfrm>
              <a:off x="3500" y="2303"/>
              <a:ext cx="30" cy="100"/>
            </a:xfrm>
            <a:custGeom>
              <a:rect b="b" l="l" r="r" t="t"/>
              <a:pathLst>
                <a:path extrusionOk="0" h="43" w="1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" name="Google Shape;230;p1"/>
            <p:cNvSpPr/>
            <p:nvPr/>
          </p:nvSpPr>
          <p:spPr>
            <a:xfrm>
              <a:off x="3470" y="2319"/>
              <a:ext cx="30" cy="84"/>
            </a:xfrm>
            <a:custGeom>
              <a:rect b="b" l="l" r="r" t="t"/>
              <a:pathLst>
                <a:path extrusionOk="0" h="36" w="13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" name="Google Shape;231;p1"/>
            <p:cNvSpPr/>
            <p:nvPr/>
          </p:nvSpPr>
          <p:spPr>
            <a:xfrm>
              <a:off x="3376" y="2305"/>
              <a:ext cx="50" cy="98"/>
            </a:xfrm>
            <a:custGeom>
              <a:rect b="b" l="l" r="r" t="t"/>
              <a:pathLst>
                <a:path extrusionOk="0" h="42" w="22">
                  <a:moveTo>
                    <a:pt x="22" y="42"/>
                  </a:moveTo>
                  <a:cubicBezTo>
                    <a:pt x="22" y="42"/>
                    <a:pt x="20" y="24"/>
                    <a:pt x="8" y="0"/>
                  </a:cubicBezTo>
                  <a:cubicBezTo>
                    <a:pt x="8" y="0"/>
                    <a:pt x="0" y="39"/>
                    <a:pt x="0" y="42"/>
                  </a:cubicBezTo>
                  <a:lnTo>
                    <a:pt x="22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" name="Google Shape;232;p1"/>
            <p:cNvSpPr/>
            <p:nvPr/>
          </p:nvSpPr>
          <p:spPr>
            <a:xfrm>
              <a:off x="3263" y="2287"/>
              <a:ext cx="53" cy="116"/>
            </a:xfrm>
            <a:custGeom>
              <a:rect b="b" l="l" r="r" t="t"/>
              <a:pathLst>
                <a:path extrusionOk="0" h="50" w="23">
                  <a:moveTo>
                    <a:pt x="0" y="50"/>
                  </a:moveTo>
                  <a:cubicBezTo>
                    <a:pt x="0" y="50"/>
                    <a:pt x="2" y="30"/>
                    <a:pt x="14" y="0"/>
                  </a:cubicBezTo>
                  <a:cubicBezTo>
                    <a:pt x="14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" name="Google Shape;233;p1"/>
            <p:cNvSpPr/>
            <p:nvPr/>
          </p:nvSpPr>
          <p:spPr>
            <a:xfrm>
              <a:off x="3553" y="2277"/>
              <a:ext cx="65" cy="126"/>
            </a:xfrm>
            <a:custGeom>
              <a:rect b="b" l="l" r="r" t="t"/>
              <a:pathLst>
                <a:path extrusionOk="0" h="54" w="28">
                  <a:moveTo>
                    <a:pt x="0" y="54"/>
                  </a:moveTo>
                  <a:cubicBezTo>
                    <a:pt x="0" y="54"/>
                    <a:pt x="3" y="32"/>
                    <a:pt x="18" y="0"/>
                  </a:cubicBezTo>
                  <a:cubicBezTo>
                    <a:pt x="18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" name="Google Shape;234;p1"/>
            <p:cNvSpPr/>
            <p:nvPr/>
          </p:nvSpPr>
          <p:spPr>
            <a:xfrm>
              <a:off x="3816" y="2277"/>
              <a:ext cx="64" cy="126"/>
            </a:xfrm>
            <a:custGeom>
              <a:rect b="b" l="l" r="r" t="t"/>
              <a:pathLst>
                <a:path extrusionOk="0" h="54" w="28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" name="Google Shape;235;p1"/>
            <p:cNvSpPr/>
            <p:nvPr/>
          </p:nvSpPr>
          <p:spPr>
            <a:xfrm>
              <a:off x="3675" y="2277"/>
              <a:ext cx="65" cy="126"/>
            </a:xfrm>
            <a:custGeom>
              <a:rect b="b" l="l" r="r" t="t"/>
              <a:pathLst>
                <a:path extrusionOk="0" h="54" w="28">
                  <a:moveTo>
                    <a:pt x="28" y="54"/>
                  </a:moveTo>
                  <a:cubicBezTo>
                    <a:pt x="28" y="54"/>
                    <a:pt x="25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" name="Google Shape;236;p1"/>
            <p:cNvSpPr/>
            <p:nvPr/>
          </p:nvSpPr>
          <p:spPr>
            <a:xfrm>
              <a:off x="3530" y="2303"/>
              <a:ext cx="41" cy="100"/>
            </a:xfrm>
            <a:custGeom>
              <a:rect b="b" l="l" r="r" t="t"/>
              <a:pathLst>
                <a:path extrusionOk="0" h="43" w="18">
                  <a:moveTo>
                    <a:pt x="0" y="43"/>
                  </a:moveTo>
                  <a:cubicBezTo>
                    <a:pt x="0" y="43"/>
                    <a:pt x="2" y="26"/>
                    <a:pt x="11" y="0"/>
                  </a:cubicBezTo>
                  <a:cubicBezTo>
                    <a:pt x="11" y="0"/>
                    <a:pt x="18" y="39"/>
                    <a:pt x="18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" name="Google Shape;237;p1"/>
            <p:cNvSpPr/>
            <p:nvPr/>
          </p:nvSpPr>
          <p:spPr>
            <a:xfrm>
              <a:off x="3740" y="2319"/>
              <a:ext cx="37" cy="84"/>
            </a:xfrm>
            <a:custGeom>
              <a:rect b="b" l="l" r="r" t="t"/>
              <a:pathLst>
                <a:path extrusionOk="0" h="36" w="1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" name="Google Shape;238;p1"/>
            <p:cNvSpPr/>
            <p:nvPr/>
          </p:nvSpPr>
          <p:spPr>
            <a:xfrm>
              <a:off x="3915" y="2303"/>
              <a:ext cx="37" cy="100"/>
            </a:xfrm>
            <a:custGeom>
              <a:rect b="b" l="l" r="r" t="t"/>
              <a:pathLst>
                <a:path extrusionOk="0" h="43" w="16">
                  <a:moveTo>
                    <a:pt x="0" y="43"/>
                  </a:moveTo>
                  <a:cubicBezTo>
                    <a:pt x="0" y="43"/>
                    <a:pt x="2" y="23"/>
                    <a:pt x="10" y="0"/>
                  </a:cubicBezTo>
                  <a:cubicBezTo>
                    <a:pt x="10" y="0"/>
                    <a:pt x="16" y="40"/>
                    <a:pt x="16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" name="Google Shape;239;p1"/>
            <p:cNvSpPr/>
            <p:nvPr/>
          </p:nvSpPr>
          <p:spPr>
            <a:xfrm>
              <a:off x="3878" y="2319"/>
              <a:ext cx="37" cy="84"/>
            </a:xfrm>
            <a:custGeom>
              <a:rect b="b" l="l" r="r" t="t"/>
              <a:pathLst>
                <a:path extrusionOk="0" h="36" w="1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" name="Google Shape;240;p1"/>
            <p:cNvSpPr/>
            <p:nvPr/>
          </p:nvSpPr>
          <p:spPr>
            <a:xfrm>
              <a:off x="3758" y="2305"/>
              <a:ext cx="65" cy="98"/>
            </a:xfrm>
            <a:custGeom>
              <a:rect b="b" l="l" r="r" t="t"/>
              <a:pathLst>
                <a:path extrusionOk="0" h="42" w="28">
                  <a:moveTo>
                    <a:pt x="28" y="42"/>
                  </a:moveTo>
                  <a:cubicBezTo>
                    <a:pt x="28" y="42"/>
                    <a:pt x="25" y="24"/>
                    <a:pt x="11" y="0"/>
                  </a:cubicBezTo>
                  <a:cubicBezTo>
                    <a:pt x="11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" name="Google Shape;241;p1"/>
            <p:cNvSpPr/>
            <p:nvPr/>
          </p:nvSpPr>
          <p:spPr>
            <a:xfrm>
              <a:off x="3618" y="2287"/>
              <a:ext cx="66" cy="116"/>
            </a:xfrm>
            <a:custGeom>
              <a:rect b="b" l="l" r="r" t="t"/>
              <a:pathLst>
                <a:path extrusionOk="0" h="50" w="29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9" y="46"/>
                    <a:pt x="29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" name="Google Shape;242;p1"/>
            <p:cNvSpPr/>
            <p:nvPr/>
          </p:nvSpPr>
          <p:spPr>
            <a:xfrm>
              <a:off x="3970" y="2277"/>
              <a:ext cx="53" cy="126"/>
            </a:xfrm>
            <a:custGeom>
              <a:rect b="b" l="l" r="r" t="t"/>
              <a:pathLst>
                <a:path extrusionOk="0" h="54" w="23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3" y="49"/>
                    <a:pt x="23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" name="Google Shape;243;p1"/>
            <p:cNvSpPr/>
            <p:nvPr/>
          </p:nvSpPr>
          <p:spPr>
            <a:xfrm>
              <a:off x="4180" y="2277"/>
              <a:ext cx="53" cy="126"/>
            </a:xfrm>
            <a:custGeom>
              <a:rect b="b" l="l" r="r" t="t"/>
              <a:pathLst>
                <a:path extrusionOk="0" h="54" w="23">
                  <a:moveTo>
                    <a:pt x="23" y="54"/>
                  </a:moveTo>
                  <a:cubicBezTo>
                    <a:pt x="23" y="54"/>
                    <a:pt x="21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" name="Google Shape;244;p1"/>
            <p:cNvSpPr/>
            <p:nvPr/>
          </p:nvSpPr>
          <p:spPr>
            <a:xfrm>
              <a:off x="4069" y="2277"/>
              <a:ext cx="51" cy="126"/>
            </a:xfrm>
            <a:custGeom>
              <a:rect b="b" l="l" r="r" t="t"/>
              <a:pathLst>
                <a:path extrusionOk="0" h="54" w="22">
                  <a:moveTo>
                    <a:pt x="22" y="54"/>
                  </a:moveTo>
                  <a:cubicBezTo>
                    <a:pt x="22" y="54"/>
                    <a:pt x="20" y="32"/>
                    <a:pt x="8" y="0"/>
                  </a:cubicBezTo>
                  <a:cubicBezTo>
                    <a:pt x="8" y="0"/>
                    <a:pt x="0" y="49"/>
                    <a:pt x="0" y="54"/>
                  </a:cubicBezTo>
                  <a:lnTo>
                    <a:pt x="22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" name="Google Shape;245;p1"/>
            <p:cNvSpPr/>
            <p:nvPr/>
          </p:nvSpPr>
          <p:spPr>
            <a:xfrm>
              <a:off x="3952" y="2303"/>
              <a:ext cx="32" cy="100"/>
            </a:xfrm>
            <a:custGeom>
              <a:rect b="b" l="l" r="r" t="t"/>
              <a:pathLst>
                <a:path extrusionOk="0" h="43" w="14">
                  <a:moveTo>
                    <a:pt x="0" y="43"/>
                  </a:moveTo>
                  <a:cubicBezTo>
                    <a:pt x="0" y="43"/>
                    <a:pt x="1" y="26"/>
                    <a:pt x="9" y="0"/>
                  </a:cubicBezTo>
                  <a:cubicBezTo>
                    <a:pt x="9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" name="Google Shape;246;p1"/>
            <p:cNvSpPr/>
            <p:nvPr/>
          </p:nvSpPr>
          <p:spPr>
            <a:xfrm>
              <a:off x="4120" y="2319"/>
              <a:ext cx="30" cy="84"/>
            </a:xfrm>
            <a:custGeom>
              <a:rect b="b" l="l" r="r" t="t"/>
              <a:pathLst>
                <a:path extrusionOk="0" h="36" w="13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" name="Google Shape;247;p1"/>
            <p:cNvSpPr/>
            <p:nvPr/>
          </p:nvSpPr>
          <p:spPr>
            <a:xfrm>
              <a:off x="4260" y="2303"/>
              <a:ext cx="30" cy="100"/>
            </a:xfrm>
            <a:custGeom>
              <a:rect b="b" l="l" r="r" t="t"/>
              <a:pathLst>
                <a:path extrusionOk="0" h="43" w="1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" name="Google Shape;248;p1"/>
            <p:cNvSpPr/>
            <p:nvPr/>
          </p:nvSpPr>
          <p:spPr>
            <a:xfrm>
              <a:off x="4230" y="2319"/>
              <a:ext cx="30" cy="84"/>
            </a:xfrm>
            <a:custGeom>
              <a:rect b="b" l="l" r="r" t="t"/>
              <a:pathLst>
                <a:path extrusionOk="0" h="36" w="13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" name="Google Shape;249;p1"/>
            <p:cNvSpPr/>
            <p:nvPr/>
          </p:nvSpPr>
          <p:spPr>
            <a:xfrm>
              <a:off x="4136" y="2305"/>
              <a:ext cx="51" cy="98"/>
            </a:xfrm>
            <a:custGeom>
              <a:rect b="b" l="l" r="r" t="t"/>
              <a:pathLst>
                <a:path extrusionOk="0" h="42" w="22">
                  <a:moveTo>
                    <a:pt x="22" y="42"/>
                  </a:moveTo>
                  <a:cubicBezTo>
                    <a:pt x="22" y="42"/>
                    <a:pt x="20" y="24"/>
                    <a:pt x="8" y="0"/>
                  </a:cubicBezTo>
                  <a:cubicBezTo>
                    <a:pt x="8" y="0"/>
                    <a:pt x="0" y="39"/>
                    <a:pt x="0" y="42"/>
                  </a:cubicBezTo>
                  <a:lnTo>
                    <a:pt x="22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" name="Google Shape;250;p1"/>
            <p:cNvSpPr/>
            <p:nvPr/>
          </p:nvSpPr>
          <p:spPr>
            <a:xfrm>
              <a:off x="4023" y="2287"/>
              <a:ext cx="51" cy="116"/>
            </a:xfrm>
            <a:custGeom>
              <a:rect b="b" l="l" r="r" t="t"/>
              <a:pathLst>
                <a:path extrusionOk="0" h="50" w="22">
                  <a:moveTo>
                    <a:pt x="0" y="50"/>
                  </a:moveTo>
                  <a:cubicBezTo>
                    <a:pt x="0" y="50"/>
                    <a:pt x="2" y="30"/>
                    <a:pt x="14" y="0"/>
                  </a:cubicBezTo>
                  <a:cubicBezTo>
                    <a:pt x="14" y="0"/>
                    <a:pt x="22" y="46"/>
                    <a:pt x="22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" name="Google Shape;251;p1"/>
            <p:cNvSpPr/>
            <p:nvPr/>
          </p:nvSpPr>
          <p:spPr>
            <a:xfrm>
              <a:off x="4313" y="2277"/>
              <a:ext cx="65" cy="126"/>
            </a:xfrm>
            <a:custGeom>
              <a:rect b="b" l="l" r="r" t="t"/>
              <a:pathLst>
                <a:path extrusionOk="0" h="54" w="28">
                  <a:moveTo>
                    <a:pt x="0" y="54"/>
                  </a:moveTo>
                  <a:cubicBezTo>
                    <a:pt x="0" y="54"/>
                    <a:pt x="3" y="32"/>
                    <a:pt x="18" y="0"/>
                  </a:cubicBezTo>
                  <a:cubicBezTo>
                    <a:pt x="18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2" name="Google Shape;252;p1"/>
            <p:cNvSpPr/>
            <p:nvPr/>
          </p:nvSpPr>
          <p:spPr>
            <a:xfrm>
              <a:off x="4576" y="2277"/>
              <a:ext cx="65" cy="126"/>
            </a:xfrm>
            <a:custGeom>
              <a:rect b="b" l="l" r="r" t="t"/>
              <a:pathLst>
                <a:path extrusionOk="0" h="54" w="28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3" name="Google Shape;253;p1"/>
            <p:cNvSpPr/>
            <p:nvPr/>
          </p:nvSpPr>
          <p:spPr>
            <a:xfrm>
              <a:off x="4436" y="2277"/>
              <a:ext cx="64" cy="126"/>
            </a:xfrm>
            <a:custGeom>
              <a:rect b="b" l="l" r="r" t="t"/>
              <a:pathLst>
                <a:path extrusionOk="0" h="54" w="28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" name="Google Shape;254;p1"/>
            <p:cNvSpPr/>
            <p:nvPr/>
          </p:nvSpPr>
          <p:spPr>
            <a:xfrm>
              <a:off x="4290" y="2303"/>
              <a:ext cx="42" cy="100"/>
            </a:xfrm>
            <a:custGeom>
              <a:rect b="b" l="l" r="r" t="t"/>
              <a:pathLst>
                <a:path extrusionOk="0" h="43" w="18">
                  <a:moveTo>
                    <a:pt x="0" y="43"/>
                  </a:moveTo>
                  <a:cubicBezTo>
                    <a:pt x="0" y="43"/>
                    <a:pt x="2" y="26"/>
                    <a:pt x="11" y="0"/>
                  </a:cubicBezTo>
                  <a:cubicBezTo>
                    <a:pt x="11" y="0"/>
                    <a:pt x="18" y="39"/>
                    <a:pt x="18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5" name="Google Shape;255;p1"/>
            <p:cNvSpPr/>
            <p:nvPr/>
          </p:nvSpPr>
          <p:spPr>
            <a:xfrm>
              <a:off x="4500" y="2319"/>
              <a:ext cx="37" cy="84"/>
            </a:xfrm>
            <a:custGeom>
              <a:rect b="b" l="l" r="r" t="t"/>
              <a:pathLst>
                <a:path extrusionOk="0" h="36" w="1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" name="Google Shape;256;p1"/>
            <p:cNvSpPr/>
            <p:nvPr/>
          </p:nvSpPr>
          <p:spPr>
            <a:xfrm>
              <a:off x="4675" y="2303"/>
              <a:ext cx="37" cy="100"/>
            </a:xfrm>
            <a:custGeom>
              <a:rect b="b" l="l" r="r" t="t"/>
              <a:pathLst>
                <a:path extrusionOk="0" h="43" w="16">
                  <a:moveTo>
                    <a:pt x="0" y="43"/>
                  </a:moveTo>
                  <a:cubicBezTo>
                    <a:pt x="0" y="43"/>
                    <a:pt x="1" y="23"/>
                    <a:pt x="10" y="0"/>
                  </a:cubicBezTo>
                  <a:cubicBezTo>
                    <a:pt x="10" y="0"/>
                    <a:pt x="16" y="40"/>
                    <a:pt x="16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" name="Google Shape;257;p1"/>
            <p:cNvSpPr/>
            <p:nvPr/>
          </p:nvSpPr>
          <p:spPr>
            <a:xfrm>
              <a:off x="4638" y="2319"/>
              <a:ext cx="37" cy="84"/>
            </a:xfrm>
            <a:custGeom>
              <a:rect b="b" l="l" r="r" t="t"/>
              <a:pathLst>
                <a:path extrusionOk="0" h="36" w="1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" name="Google Shape;258;p1"/>
            <p:cNvSpPr/>
            <p:nvPr/>
          </p:nvSpPr>
          <p:spPr>
            <a:xfrm>
              <a:off x="4518" y="2305"/>
              <a:ext cx="65" cy="98"/>
            </a:xfrm>
            <a:custGeom>
              <a:rect b="b" l="l" r="r" t="t"/>
              <a:pathLst>
                <a:path extrusionOk="0" h="42" w="28">
                  <a:moveTo>
                    <a:pt x="28" y="42"/>
                  </a:moveTo>
                  <a:cubicBezTo>
                    <a:pt x="28" y="42"/>
                    <a:pt x="25" y="24"/>
                    <a:pt x="11" y="0"/>
                  </a:cubicBezTo>
                  <a:cubicBezTo>
                    <a:pt x="11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" name="Google Shape;259;p1"/>
            <p:cNvSpPr/>
            <p:nvPr/>
          </p:nvSpPr>
          <p:spPr>
            <a:xfrm>
              <a:off x="4378" y="2287"/>
              <a:ext cx="64" cy="116"/>
            </a:xfrm>
            <a:custGeom>
              <a:rect b="b" l="l" r="r" t="t"/>
              <a:pathLst>
                <a:path extrusionOk="0" h="50" w="28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" name="Google Shape;260;p1"/>
            <p:cNvSpPr/>
            <p:nvPr/>
          </p:nvSpPr>
          <p:spPr>
            <a:xfrm>
              <a:off x="4694" y="2277"/>
              <a:ext cx="50" cy="126"/>
            </a:xfrm>
            <a:custGeom>
              <a:rect b="b" l="l" r="r" t="t"/>
              <a:pathLst>
                <a:path extrusionOk="0" h="54" w="22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" name="Google Shape;261;p1"/>
            <p:cNvSpPr/>
            <p:nvPr/>
          </p:nvSpPr>
          <p:spPr>
            <a:xfrm>
              <a:off x="4903" y="2277"/>
              <a:ext cx="53" cy="126"/>
            </a:xfrm>
            <a:custGeom>
              <a:rect b="b" l="l" r="r" t="t"/>
              <a:pathLst>
                <a:path extrusionOk="0" h="54" w="23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" name="Google Shape;262;p1"/>
            <p:cNvSpPr/>
            <p:nvPr/>
          </p:nvSpPr>
          <p:spPr>
            <a:xfrm>
              <a:off x="4790" y="2277"/>
              <a:ext cx="53" cy="126"/>
            </a:xfrm>
            <a:custGeom>
              <a:rect b="b" l="l" r="r" t="t"/>
              <a:pathLst>
                <a:path extrusionOk="0" h="54" w="23">
                  <a:moveTo>
                    <a:pt x="23" y="54"/>
                  </a:moveTo>
                  <a:cubicBezTo>
                    <a:pt x="23" y="54"/>
                    <a:pt x="21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" name="Google Shape;263;p1"/>
            <p:cNvSpPr/>
            <p:nvPr/>
          </p:nvSpPr>
          <p:spPr>
            <a:xfrm>
              <a:off x="4675" y="2303"/>
              <a:ext cx="32" cy="100"/>
            </a:xfrm>
            <a:custGeom>
              <a:rect b="b" l="l" r="r" t="t"/>
              <a:pathLst>
                <a:path extrusionOk="0" h="43" w="14">
                  <a:moveTo>
                    <a:pt x="0" y="43"/>
                  </a:moveTo>
                  <a:cubicBezTo>
                    <a:pt x="0" y="43"/>
                    <a:pt x="1" y="26"/>
                    <a:pt x="9" y="0"/>
                  </a:cubicBezTo>
                  <a:cubicBezTo>
                    <a:pt x="9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" name="Google Shape;264;p1"/>
            <p:cNvSpPr/>
            <p:nvPr/>
          </p:nvSpPr>
          <p:spPr>
            <a:xfrm>
              <a:off x="4843" y="2319"/>
              <a:ext cx="30" cy="84"/>
            </a:xfrm>
            <a:custGeom>
              <a:rect b="b" l="l" r="r" t="t"/>
              <a:pathLst>
                <a:path extrusionOk="0" h="36" w="13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" name="Google Shape;265;p1"/>
            <p:cNvSpPr/>
            <p:nvPr/>
          </p:nvSpPr>
          <p:spPr>
            <a:xfrm>
              <a:off x="4984" y="2303"/>
              <a:ext cx="30" cy="100"/>
            </a:xfrm>
            <a:custGeom>
              <a:rect b="b" l="l" r="r" t="t"/>
              <a:pathLst>
                <a:path extrusionOk="0" h="43" w="1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" name="Google Shape;266;p1"/>
            <p:cNvSpPr/>
            <p:nvPr/>
          </p:nvSpPr>
          <p:spPr>
            <a:xfrm>
              <a:off x="4954" y="2319"/>
              <a:ext cx="30" cy="84"/>
            </a:xfrm>
            <a:custGeom>
              <a:rect b="b" l="l" r="r" t="t"/>
              <a:pathLst>
                <a:path extrusionOk="0" h="36" w="13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7" name="Google Shape;267;p1"/>
            <p:cNvSpPr/>
            <p:nvPr/>
          </p:nvSpPr>
          <p:spPr>
            <a:xfrm>
              <a:off x="4857" y="2305"/>
              <a:ext cx="53" cy="98"/>
            </a:xfrm>
            <a:custGeom>
              <a:rect b="b" l="l" r="r" t="t"/>
              <a:pathLst>
                <a:path extrusionOk="0" h="42" w="23">
                  <a:moveTo>
                    <a:pt x="23" y="42"/>
                  </a:moveTo>
                  <a:cubicBezTo>
                    <a:pt x="23" y="42"/>
                    <a:pt x="21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8" name="Google Shape;268;p1"/>
            <p:cNvSpPr/>
            <p:nvPr/>
          </p:nvSpPr>
          <p:spPr>
            <a:xfrm>
              <a:off x="4747" y="2287"/>
              <a:ext cx="50" cy="116"/>
            </a:xfrm>
            <a:custGeom>
              <a:rect b="b" l="l" r="r" t="t"/>
              <a:pathLst>
                <a:path extrusionOk="0" h="50" w="22">
                  <a:moveTo>
                    <a:pt x="0" y="50"/>
                  </a:moveTo>
                  <a:cubicBezTo>
                    <a:pt x="0" y="50"/>
                    <a:pt x="2" y="30"/>
                    <a:pt x="14" y="0"/>
                  </a:cubicBezTo>
                  <a:cubicBezTo>
                    <a:pt x="14" y="0"/>
                    <a:pt x="22" y="46"/>
                    <a:pt x="22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9" name="Google Shape;269;p1"/>
            <p:cNvSpPr/>
            <p:nvPr/>
          </p:nvSpPr>
          <p:spPr>
            <a:xfrm>
              <a:off x="5037" y="2277"/>
              <a:ext cx="64" cy="126"/>
            </a:xfrm>
            <a:custGeom>
              <a:rect b="b" l="l" r="r" t="t"/>
              <a:pathLst>
                <a:path extrusionOk="0" h="54" w="28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0" name="Google Shape;270;p1"/>
            <p:cNvSpPr/>
            <p:nvPr/>
          </p:nvSpPr>
          <p:spPr>
            <a:xfrm>
              <a:off x="5297" y="2277"/>
              <a:ext cx="67" cy="126"/>
            </a:xfrm>
            <a:custGeom>
              <a:rect b="b" l="l" r="r" t="t"/>
              <a:pathLst>
                <a:path extrusionOk="0" h="54" w="29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1" name="Google Shape;271;p1"/>
            <p:cNvSpPr/>
            <p:nvPr/>
          </p:nvSpPr>
          <p:spPr>
            <a:xfrm>
              <a:off x="5159" y="2277"/>
              <a:ext cx="65" cy="126"/>
            </a:xfrm>
            <a:custGeom>
              <a:rect b="b" l="l" r="r" t="t"/>
              <a:pathLst>
                <a:path extrusionOk="0" h="54" w="28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2" name="Google Shape;272;p1"/>
            <p:cNvSpPr/>
            <p:nvPr/>
          </p:nvSpPr>
          <p:spPr>
            <a:xfrm>
              <a:off x="5014" y="2303"/>
              <a:ext cx="39" cy="100"/>
            </a:xfrm>
            <a:custGeom>
              <a:rect b="b" l="l" r="r" t="t"/>
              <a:pathLst>
                <a:path extrusionOk="0" h="43" w="17">
                  <a:moveTo>
                    <a:pt x="0" y="43"/>
                  </a:moveTo>
                  <a:cubicBezTo>
                    <a:pt x="0" y="43"/>
                    <a:pt x="2" y="26"/>
                    <a:pt x="11" y="0"/>
                  </a:cubicBezTo>
                  <a:cubicBezTo>
                    <a:pt x="11" y="0"/>
                    <a:pt x="17" y="39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" name="Google Shape;273;p1"/>
            <p:cNvSpPr/>
            <p:nvPr/>
          </p:nvSpPr>
          <p:spPr>
            <a:xfrm>
              <a:off x="5224" y="2319"/>
              <a:ext cx="36" cy="84"/>
            </a:xfrm>
            <a:custGeom>
              <a:rect b="b" l="l" r="r" t="t"/>
              <a:pathLst>
                <a:path extrusionOk="0" h="36" w="1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" name="Google Shape;274;p1"/>
            <p:cNvSpPr/>
            <p:nvPr/>
          </p:nvSpPr>
          <p:spPr>
            <a:xfrm>
              <a:off x="5396" y="2303"/>
              <a:ext cx="40" cy="100"/>
            </a:xfrm>
            <a:custGeom>
              <a:rect b="b" l="l" r="r" t="t"/>
              <a:pathLst>
                <a:path extrusionOk="0" h="43" w="17">
                  <a:moveTo>
                    <a:pt x="0" y="43"/>
                  </a:moveTo>
                  <a:cubicBezTo>
                    <a:pt x="0" y="43"/>
                    <a:pt x="2" y="23"/>
                    <a:pt x="11" y="0"/>
                  </a:cubicBezTo>
                  <a:cubicBezTo>
                    <a:pt x="11" y="0"/>
                    <a:pt x="17" y="40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" name="Google Shape;275;p1"/>
            <p:cNvSpPr/>
            <p:nvPr/>
          </p:nvSpPr>
          <p:spPr>
            <a:xfrm>
              <a:off x="5360" y="2319"/>
              <a:ext cx="36" cy="84"/>
            </a:xfrm>
            <a:custGeom>
              <a:rect b="b" l="l" r="r" t="t"/>
              <a:pathLst>
                <a:path extrusionOk="0" h="36" w="1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" name="Google Shape;276;p1"/>
            <p:cNvSpPr/>
            <p:nvPr/>
          </p:nvSpPr>
          <p:spPr>
            <a:xfrm>
              <a:off x="5242" y="2305"/>
              <a:ext cx="65" cy="98"/>
            </a:xfrm>
            <a:custGeom>
              <a:rect b="b" l="l" r="r" t="t"/>
              <a:pathLst>
                <a:path extrusionOk="0" h="42" w="28">
                  <a:moveTo>
                    <a:pt x="28" y="42"/>
                  </a:moveTo>
                  <a:cubicBezTo>
                    <a:pt x="28" y="42"/>
                    <a:pt x="25" y="24"/>
                    <a:pt x="10" y="0"/>
                  </a:cubicBezTo>
                  <a:cubicBezTo>
                    <a:pt x="10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7" name="Google Shape;277;p1"/>
            <p:cNvSpPr/>
            <p:nvPr/>
          </p:nvSpPr>
          <p:spPr>
            <a:xfrm>
              <a:off x="5101" y="2287"/>
              <a:ext cx="65" cy="116"/>
            </a:xfrm>
            <a:custGeom>
              <a:rect b="b" l="l" r="r" t="t"/>
              <a:pathLst>
                <a:path extrusionOk="0" h="50" w="28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" name="Google Shape;278;p1"/>
            <p:cNvSpPr/>
            <p:nvPr/>
          </p:nvSpPr>
          <p:spPr>
            <a:xfrm>
              <a:off x="5454" y="2277"/>
              <a:ext cx="51" cy="126"/>
            </a:xfrm>
            <a:custGeom>
              <a:rect b="b" l="l" r="r" t="t"/>
              <a:pathLst>
                <a:path extrusionOk="0" h="54" w="22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" name="Google Shape;279;p1"/>
            <p:cNvSpPr/>
            <p:nvPr/>
          </p:nvSpPr>
          <p:spPr>
            <a:xfrm>
              <a:off x="5664" y="2277"/>
              <a:ext cx="53" cy="126"/>
            </a:xfrm>
            <a:custGeom>
              <a:rect b="b" l="l" r="r" t="t"/>
              <a:pathLst>
                <a:path extrusionOk="0" h="54" w="23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0" name="Google Shape;280;p1"/>
            <p:cNvSpPr/>
            <p:nvPr/>
          </p:nvSpPr>
          <p:spPr>
            <a:xfrm>
              <a:off x="5551" y="2277"/>
              <a:ext cx="53" cy="126"/>
            </a:xfrm>
            <a:custGeom>
              <a:rect b="b" l="l" r="r" t="t"/>
              <a:pathLst>
                <a:path extrusionOk="0" h="54" w="23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" name="Google Shape;281;p1"/>
            <p:cNvSpPr/>
            <p:nvPr/>
          </p:nvSpPr>
          <p:spPr>
            <a:xfrm>
              <a:off x="5436" y="2303"/>
              <a:ext cx="32" cy="100"/>
            </a:xfrm>
            <a:custGeom>
              <a:rect b="b" l="l" r="r" t="t"/>
              <a:pathLst>
                <a:path extrusionOk="0" h="43" w="14">
                  <a:moveTo>
                    <a:pt x="0" y="43"/>
                  </a:moveTo>
                  <a:cubicBezTo>
                    <a:pt x="0" y="43"/>
                    <a:pt x="1" y="26"/>
                    <a:pt x="8" y="0"/>
                  </a:cubicBezTo>
                  <a:cubicBezTo>
                    <a:pt x="8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" name="Google Shape;282;p1"/>
            <p:cNvSpPr/>
            <p:nvPr/>
          </p:nvSpPr>
          <p:spPr>
            <a:xfrm>
              <a:off x="5604" y="2319"/>
              <a:ext cx="30" cy="84"/>
            </a:xfrm>
            <a:custGeom>
              <a:rect b="b" l="l" r="r" t="t"/>
              <a:pathLst>
                <a:path extrusionOk="0" h="36" w="13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" name="Google Shape;283;p1"/>
            <p:cNvSpPr/>
            <p:nvPr/>
          </p:nvSpPr>
          <p:spPr>
            <a:xfrm>
              <a:off x="5744" y="2303"/>
              <a:ext cx="30" cy="100"/>
            </a:xfrm>
            <a:custGeom>
              <a:rect b="b" l="l" r="r" t="t"/>
              <a:pathLst>
                <a:path extrusionOk="0" h="43" w="1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" name="Google Shape;284;p1"/>
            <p:cNvSpPr/>
            <p:nvPr/>
          </p:nvSpPr>
          <p:spPr>
            <a:xfrm>
              <a:off x="5714" y="2319"/>
              <a:ext cx="30" cy="84"/>
            </a:xfrm>
            <a:custGeom>
              <a:rect b="b" l="l" r="r" t="t"/>
              <a:pathLst>
                <a:path extrusionOk="0" h="36" w="13">
                  <a:moveTo>
                    <a:pt x="13" y="36"/>
                  </a:moveTo>
                  <a:cubicBezTo>
                    <a:pt x="13" y="36"/>
                    <a:pt x="11" y="19"/>
                    <a:pt x="4" y="0"/>
                  </a:cubicBezTo>
                  <a:cubicBezTo>
                    <a:pt x="4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" name="Google Shape;285;p1"/>
            <p:cNvSpPr/>
            <p:nvPr/>
          </p:nvSpPr>
          <p:spPr>
            <a:xfrm>
              <a:off x="5618" y="2305"/>
              <a:ext cx="53" cy="98"/>
            </a:xfrm>
            <a:custGeom>
              <a:rect b="b" l="l" r="r" t="t"/>
              <a:pathLst>
                <a:path extrusionOk="0" h="42" w="23">
                  <a:moveTo>
                    <a:pt x="23" y="42"/>
                  </a:moveTo>
                  <a:cubicBezTo>
                    <a:pt x="23" y="42"/>
                    <a:pt x="21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" name="Google Shape;286;p1"/>
            <p:cNvSpPr/>
            <p:nvPr/>
          </p:nvSpPr>
          <p:spPr>
            <a:xfrm>
              <a:off x="5505" y="2287"/>
              <a:ext cx="53" cy="116"/>
            </a:xfrm>
            <a:custGeom>
              <a:rect b="b" l="l" r="r" t="t"/>
              <a:pathLst>
                <a:path extrusionOk="0" h="50" w="23">
                  <a:moveTo>
                    <a:pt x="0" y="50"/>
                  </a:moveTo>
                  <a:cubicBezTo>
                    <a:pt x="0" y="50"/>
                    <a:pt x="3" y="30"/>
                    <a:pt x="15" y="0"/>
                  </a:cubicBezTo>
                  <a:cubicBezTo>
                    <a:pt x="15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7" name="Google Shape;287;p1"/>
            <p:cNvSpPr/>
            <p:nvPr/>
          </p:nvSpPr>
          <p:spPr>
            <a:xfrm>
              <a:off x="5797" y="2277"/>
              <a:ext cx="65" cy="126"/>
            </a:xfrm>
            <a:custGeom>
              <a:rect b="b" l="l" r="r" t="t"/>
              <a:pathLst>
                <a:path extrusionOk="0" h="54" w="28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8" name="Google Shape;288;p1"/>
            <p:cNvSpPr/>
            <p:nvPr/>
          </p:nvSpPr>
          <p:spPr>
            <a:xfrm>
              <a:off x="6058" y="2277"/>
              <a:ext cx="64" cy="126"/>
            </a:xfrm>
            <a:custGeom>
              <a:rect b="b" l="l" r="r" t="t"/>
              <a:pathLst>
                <a:path extrusionOk="0" h="54" w="28">
                  <a:moveTo>
                    <a:pt x="28" y="54"/>
                  </a:moveTo>
                  <a:cubicBezTo>
                    <a:pt x="28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9" name="Google Shape;289;p1"/>
            <p:cNvSpPr/>
            <p:nvPr/>
          </p:nvSpPr>
          <p:spPr>
            <a:xfrm>
              <a:off x="5917" y="2277"/>
              <a:ext cx="67" cy="126"/>
            </a:xfrm>
            <a:custGeom>
              <a:rect b="b" l="l" r="r" t="t"/>
              <a:pathLst>
                <a:path extrusionOk="0" h="54" w="29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" name="Google Shape;290;p1"/>
            <p:cNvSpPr/>
            <p:nvPr/>
          </p:nvSpPr>
          <p:spPr>
            <a:xfrm>
              <a:off x="5774" y="2303"/>
              <a:ext cx="39" cy="100"/>
            </a:xfrm>
            <a:custGeom>
              <a:rect b="b" l="l" r="r" t="t"/>
              <a:pathLst>
                <a:path extrusionOk="0" h="43" w="17">
                  <a:moveTo>
                    <a:pt x="0" y="43"/>
                  </a:moveTo>
                  <a:cubicBezTo>
                    <a:pt x="0" y="43"/>
                    <a:pt x="1" y="26"/>
                    <a:pt x="11" y="0"/>
                  </a:cubicBezTo>
                  <a:cubicBezTo>
                    <a:pt x="11" y="0"/>
                    <a:pt x="17" y="39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" name="Google Shape;291;p1"/>
            <p:cNvSpPr/>
            <p:nvPr/>
          </p:nvSpPr>
          <p:spPr>
            <a:xfrm>
              <a:off x="5984" y="2319"/>
              <a:ext cx="37" cy="84"/>
            </a:xfrm>
            <a:custGeom>
              <a:rect b="b" l="l" r="r" t="t"/>
              <a:pathLst>
                <a:path extrusionOk="0" h="36" w="1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" name="Google Shape;292;p1"/>
            <p:cNvSpPr/>
            <p:nvPr/>
          </p:nvSpPr>
          <p:spPr>
            <a:xfrm>
              <a:off x="6157" y="2303"/>
              <a:ext cx="37" cy="100"/>
            </a:xfrm>
            <a:custGeom>
              <a:rect b="b" l="l" r="r" t="t"/>
              <a:pathLst>
                <a:path extrusionOk="0" h="43" w="16">
                  <a:moveTo>
                    <a:pt x="0" y="43"/>
                  </a:moveTo>
                  <a:cubicBezTo>
                    <a:pt x="0" y="43"/>
                    <a:pt x="2" y="23"/>
                    <a:pt x="10" y="0"/>
                  </a:cubicBezTo>
                  <a:cubicBezTo>
                    <a:pt x="10" y="0"/>
                    <a:pt x="16" y="40"/>
                    <a:pt x="16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" name="Google Shape;293;p1"/>
            <p:cNvSpPr/>
            <p:nvPr/>
          </p:nvSpPr>
          <p:spPr>
            <a:xfrm>
              <a:off x="6120" y="2319"/>
              <a:ext cx="37" cy="84"/>
            </a:xfrm>
            <a:custGeom>
              <a:rect b="b" l="l" r="r" t="t"/>
              <a:pathLst>
                <a:path extrusionOk="0" h="36" w="1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4" name="Google Shape;294;p1"/>
            <p:cNvSpPr/>
            <p:nvPr/>
          </p:nvSpPr>
          <p:spPr>
            <a:xfrm>
              <a:off x="6002" y="2305"/>
              <a:ext cx="65" cy="98"/>
            </a:xfrm>
            <a:custGeom>
              <a:rect b="b" l="l" r="r" t="t"/>
              <a:pathLst>
                <a:path extrusionOk="0" h="42" w="28">
                  <a:moveTo>
                    <a:pt x="28" y="42"/>
                  </a:moveTo>
                  <a:cubicBezTo>
                    <a:pt x="28" y="42"/>
                    <a:pt x="25" y="24"/>
                    <a:pt x="10" y="0"/>
                  </a:cubicBezTo>
                  <a:cubicBezTo>
                    <a:pt x="10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5" name="Google Shape;295;p1"/>
            <p:cNvSpPr/>
            <p:nvPr/>
          </p:nvSpPr>
          <p:spPr>
            <a:xfrm>
              <a:off x="5862" y="2287"/>
              <a:ext cx="64" cy="116"/>
            </a:xfrm>
            <a:custGeom>
              <a:rect b="b" l="l" r="r" t="t"/>
              <a:pathLst>
                <a:path extrusionOk="0" h="50" w="28">
                  <a:moveTo>
                    <a:pt x="0" y="50"/>
                  </a:moveTo>
                  <a:cubicBezTo>
                    <a:pt x="0" y="50"/>
                    <a:pt x="3" y="30"/>
                    <a:pt x="17" y="0"/>
                  </a:cubicBezTo>
                  <a:cubicBezTo>
                    <a:pt x="17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6" name="Google Shape;296;p1"/>
            <p:cNvSpPr/>
            <p:nvPr/>
          </p:nvSpPr>
          <p:spPr>
            <a:xfrm>
              <a:off x="6189" y="2277"/>
              <a:ext cx="51" cy="126"/>
            </a:xfrm>
            <a:custGeom>
              <a:rect b="b" l="l" r="r" t="t"/>
              <a:pathLst>
                <a:path extrusionOk="0" h="54" w="22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7" name="Google Shape;297;p1"/>
            <p:cNvSpPr/>
            <p:nvPr/>
          </p:nvSpPr>
          <p:spPr>
            <a:xfrm>
              <a:off x="6399" y="2277"/>
              <a:ext cx="53" cy="126"/>
            </a:xfrm>
            <a:custGeom>
              <a:rect b="b" l="l" r="r" t="t"/>
              <a:pathLst>
                <a:path extrusionOk="0" h="54" w="23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8" name="Google Shape;298;p1"/>
            <p:cNvSpPr/>
            <p:nvPr/>
          </p:nvSpPr>
          <p:spPr>
            <a:xfrm>
              <a:off x="6286" y="2277"/>
              <a:ext cx="53" cy="126"/>
            </a:xfrm>
            <a:custGeom>
              <a:rect b="b" l="l" r="r" t="t"/>
              <a:pathLst>
                <a:path extrusionOk="0" h="54" w="23">
                  <a:moveTo>
                    <a:pt x="23" y="54"/>
                  </a:moveTo>
                  <a:cubicBezTo>
                    <a:pt x="23" y="54"/>
                    <a:pt x="21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9" name="Google Shape;299;p1"/>
            <p:cNvSpPr/>
            <p:nvPr/>
          </p:nvSpPr>
          <p:spPr>
            <a:xfrm>
              <a:off x="6171" y="2303"/>
              <a:ext cx="32" cy="100"/>
            </a:xfrm>
            <a:custGeom>
              <a:rect b="b" l="l" r="r" t="t"/>
              <a:pathLst>
                <a:path extrusionOk="0" h="43" w="14">
                  <a:moveTo>
                    <a:pt x="0" y="43"/>
                  </a:moveTo>
                  <a:cubicBezTo>
                    <a:pt x="0" y="43"/>
                    <a:pt x="1" y="26"/>
                    <a:pt x="9" y="0"/>
                  </a:cubicBezTo>
                  <a:cubicBezTo>
                    <a:pt x="9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0" name="Google Shape;300;p1"/>
            <p:cNvSpPr/>
            <p:nvPr/>
          </p:nvSpPr>
          <p:spPr>
            <a:xfrm>
              <a:off x="6339" y="2319"/>
              <a:ext cx="30" cy="84"/>
            </a:xfrm>
            <a:custGeom>
              <a:rect b="b" l="l" r="r" t="t"/>
              <a:pathLst>
                <a:path extrusionOk="0" h="36" w="13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1" name="Google Shape;301;p1"/>
            <p:cNvSpPr/>
            <p:nvPr/>
          </p:nvSpPr>
          <p:spPr>
            <a:xfrm>
              <a:off x="6479" y="2303"/>
              <a:ext cx="30" cy="100"/>
            </a:xfrm>
            <a:custGeom>
              <a:rect b="b" l="l" r="r" t="t"/>
              <a:pathLst>
                <a:path extrusionOk="0" h="43" w="1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2" name="Google Shape;302;p1"/>
            <p:cNvSpPr/>
            <p:nvPr/>
          </p:nvSpPr>
          <p:spPr>
            <a:xfrm>
              <a:off x="6449" y="2319"/>
              <a:ext cx="30" cy="84"/>
            </a:xfrm>
            <a:custGeom>
              <a:rect b="b" l="l" r="r" t="t"/>
              <a:pathLst>
                <a:path extrusionOk="0" h="36" w="13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" name="Google Shape;303;p1"/>
            <p:cNvSpPr/>
            <p:nvPr/>
          </p:nvSpPr>
          <p:spPr>
            <a:xfrm>
              <a:off x="6353" y="2305"/>
              <a:ext cx="53" cy="98"/>
            </a:xfrm>
            <a:custGeom>
              <a:rect b="b" l="l" r="r" t="t"/>
              <a:pathLst>
                <a:path extrusionOk="0" h="42" w="23">
                  <a:moveTo>
                    <a:pt x="23" y="42"/>
                  </a:moveTo>
                  <a:cubicBezTo>
                    <a:pt x="23" y="42"/>
                    <a:pt x="21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4" name="Google Shape;304;p1"/>
            <p:cNvSpPr/>
            <p:nvPr/>
          </p:nvSpPr>
          <p:spPr>
            <a:xfrm>
              <a:off x="6240" y="2287"/>
              <a:ext cx="53" cy="116"/>
            </a:xfrm>
            <a:custGeom>
              <a:rect b="b" l="l" r="r" t="t"/>
              <a:pathLst>
                <a:path extrusionOk="0" h="50" w="23">
                  <a:moveTo>
                    <a:pt x="0" y="50"/>
                  </a:moveTo>
                  <a:cubicBezTo>
                    <a:pt x="0" y="50"/>
                    <a:pt x="3" y="30"/>
                    <a:pt x="15" y="0"/>
                  </a:cubicBezTo>
                  <a:cubicBezTo>
                    <a:pt x="15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5" name="Google Shape;305;p1"/>
            <p:cNvSpPr/>
            <p:nvPr/>
          </p:nvSpPr>
          <p:spPr>
            <a:xfrm>
              <a:off x="6532" y="2277"/>
              <a:ext cx="65" cy="126"/>
            </a:xfrm>
            <a:custGeom>
              <a:rect b="b" l="l" r="r" t="t"/>
              <a:pathLst>
                <a:path extrusionOk="0" h="54" w="28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6" name="Google Shape;306;p1"/>
            <p:cNvSpPr/>
            <p:nvPr/>
          </p:nvSpPr>
          <p:spPr>
            <a:xfrm>
              <a:off x="6793" y="2277"/>
              <a:ext cx="67" cy="126"/>
            </a:xfrm>
            <a:custGeom>
              <a:rect b="b" l="l" r="r" t="t"/>
              <a:pathLst>
                <a:path extrusionOk="0" h="54" w="29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7" name="Google Shape;307;p1"/>
            <p:cNvSpPr/>
            <p:nvPr/>
          </p:nvSpPr>
          <p:spPr>
            <a:xfrm>
              <a:off x="6654" y="2277"/>
              <a:ext cx="65" cy="126"/>
            </a:xfrm>
            <a:custGeom>
              <a:rect b="b" l="l" r="r" t="t"/>
              <a:pathLst>
                <a:path extrusionOk="0" h="54" w="28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8" name="Google Shape;308;p1"/>
            <p:cNvSpPr/>
            <p:nvPr/>
          </p:nvSpPr>
          <p:spPr>
            <a:xfrm>
              <a:off x="6509" y="2303"/>
              <a:ext cx="39" cy="100"/>
            </a:xfrm>
            <a:custGeom>
              <a:rect b="b" l="l" r="r" t="t"/>
              <a:pathLst>
                <a:path extrusionOk="0" h="43" w="17">
                  <a:moveTo>
                    <a:pt x="0" y="43"/>
                  </a:moveTo>
                  <a:cubicBezTo>
                    <a:pt x="0" y="43"/>
                    <a:pt x="1" y="26"/>
                    <a:pt x="11" y="0"/>
                  </a:cubicBezTo>
                  <a:cubicBezTo>
                    <a:pt x="11" y="0"/>
                    <a:pt x="17" y="39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9" name="Google Shape;309;p1"/>
            <p:cNvSpPr/>
            <p:nvPr/>
          </p:nvSpPr>
          <p:spPr>
            <a:xfrm>
              <a:off x="6719" y="2319"/>
              <a:ext cx="37" cy="84"/>
            </a:xfrm>
            <a:custGeom>
              <a:rect b="b" l="l" r="r" t="t"/>
              <a:pathLst>
                <a:path extrusionOk="0" h="36" w="1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0" name="Google Shape;310;p1"/>
            <p:cNvSpPr/>
            <p:nvPr/>
          </p:nvSpPr>
          <p:spPr>
            <a:xfrm>
              <a:off x="6892" y="2303"/>
              <a:ext cx="39" cy="100"/>
            </a:xfrm>
            <a:custGeom>
              <a:rect b="b" l="l" r="r" t="t"/>
              <a:pathLst>
                <a:path extrusionOk="0" h="43" w="17">
                  <a:moveTo>
                    <a:pt x="0" y="43"/>
                  </a:moveTo>
                  <a:cubicBezTo>
                    <a:pt x="0" y="43"/>
                    <a:pt x="2" y="23"/>
                    <a:pt x="10" y="0"/>
                  </a:cubicBezTo>
                  <a:cubicBezTo>
                    <a:pt x="10" y="0"/>
                    <a:pt x="17" y="40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" name="Google Shape;311;p1"/>
            <p:cNvSpPr/>
            <p:nvPr/>
          </p:nvSpPr>
          <p:spPr>
            <a:xfrm>
              <a:off x="6855" y="2319"/>
              <a:ext cx="37" cy="84"/>
            </a:xfrm>
            <a:custGeom>
              <a:rect b="b" l="l" r="r" t="t"/>
              <a:pathLst>
                <a:path extrusionOk="0" h="36" w="1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" name="Google Shape;312;p1"/>
            <p:cNvSpPr/>
            <p:nvPr/>
          </p:nvSpPr>
          <p:spPr>
            <a:xfrm>
              <a:off x="6737" y="2305"/>
              <a:ext cx="65" cy="98"/>
            </a:xfrm>
            <a:custGeom>
              <a:rect b="b" l="l" r="r" t="t"/>
              <a:pathLst>
                <a:path extrusionOk="0" h="42" w="28">
                  <a:moveTo>
                    <a:pt x="28" y="42"/>
                  </a:moveTo>
                  <a:cubicBezTo>
                    <a:pt x="28" y="42"/>
                    <a:pt x="25" y="24"/>
                    <a:pt x="10" y="0"/>
                  </a:cubicBezTo>
                  <a:cubicBezTo>
                    <a:pt x="10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" name="Google Shape;313;p1"/>
            <p:cNvSpPr/>
            <p:nvPr/>
          </p:nvSpPr>
          <p:spPr>
            <a:xfrm>
              <a:off x="6597" y="2287"/>
              <a:ext cx="64" cy="116"/>
            </a:xfrm>
            <a:custGeom>
              <a:rect b="b" l="l" r="r" t="t"/>
              <a:pathLst>
                <a:path extrusionOk="0" h="50" w="28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" name="Google Shape;314;p1"/>
            <p:cNvSpPr/>
            <p:nvPr/>
          </p:nvSpPr>
          <p:spPr>
            <a:xfrm>
              <a:off x="6949" y="2277"/>
              <a:ext cx="51" cy="126"/>
            </a:xfrm>
            <a:custGeom>
              <a:rect b="b" l="l" r="r" t="t"/>
              <a:pathLst>
                <a:path extrusionOk="0" h="54" w="22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" name="Google Shape;315;p1"/>
            <p:cNvSpPr/>
            <p:nvPr/>
          </p:nvSpPr>
          <p:spPr>
            <a:xfrm>
              <a:off x="7159" y="2277"/>
              <a:ext cx="53" cy="126"/>
            </a:xfrm>
            <a:custGeom>
              <a:rect b="b" l="l" r="r" t="t"/>
              <a:pathLst>
                <a:path extrusionOk="0" h="54" w="23">
                  <a:moveTo>
                    <a:pt x="23" y="54"/>
                  </a:moveTo>
                  <a:cubicBezTo>
                    <a:pt x="23" y="54"/>
                    <a:pt x="20" y="32"/>
                    <a:pt x="8" y="0"/>
                  </a:cubicBezTo>
                  <a:cubicBezTo>
                    <a:pt x="8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6" name="Google Shape;316;p1"/>
            <p:cNvSpPr/>
            <p:nvPr/>
          </p:nvSpPr>
          <p:spPr>
            <a:xfrm>
              <a:off x="7046" y="2277"/>
              <a:ext cx="53" cy="126"/>
            </a:xfrm>
            <a:custGeom>
              <a:rect b="b" l="l" r="r" t="t"/>
              <a:pathLst>
                <a:path extrusionOk="0" h="54" w="23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7" name="Google Shape;317;p1"/>
            <p:cNvSpPr/>
            <p:nvPr/>
          </p:nvSpPr>
          <p:spPr>
            <a:xfrm>
              <a:off x="6931" y="2303"/>
              <a:ext cx="32" cy="100"/>
            </a:xfrm>
            <a:custGeom>
              <a:rect b="b" l="l" r="r" t="t"/>
              <a:pathLst>
                <a:path extrusionOk="0" h="43" w="14">
                  <a:moveTo>
                    <a:pt x="0" y="43"/>
                  </a:moveTo>
                  <a:cubicBezTo>
                    <a:pt x="0" y="43"/>
                    <a:pt x="1" y="26"/>
                    <a:pt x="8" y="0"/>
                  </a:cubicBezTo>
                  <a:cubicBezTo>
                    <a:pt x="8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" name="Google Shape;318;p1"/>
            <p:cNvSpPr/>
            <p:nvPr/>
          </p:nvSpPr>
          <p:spPr>
            <a:xfrm>
              <a:off x="7099" y="2319"/>
              <a:ext cx="30" cy="84"/>
            </a:xfrm>
            <a:custGeom>
              <a:rect b="b" l="l" r="r" t="t"/>
              <a:pathLst>
                <a:path extrusionOk="0" h="36" w="13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9" name="Google Shape;319;p1"/>
            <p:cNvSpPr/>
            <p:nvPr/>
          </p:nvSpPr>
          <p:spPr>
            <a:xfrm>
              <a:off x="7240" y="2303"/>
              <a:ext cx="27" cy="100"/>
            </a:xfrm>
            <a:custGeom>
              <a:rect b="b" l="l" r="r" t="t"/>
              <a:pathLst>
                <a:path extrusionOk="0" h="43" w="12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2" y="40"/>
                    <a:pt x="12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0" name="Google Shape;320;p1"/>
            <p:cNvSpPr/>
            <p:nvPr/>
          </p:nvSpPr>
          <p:spPr>
            <a:xfrm>
              <a:off x="7210" y="2319"/>
              <a:ext cx="30" cy="84"/>
            </a:xfrm>
            <a:custGeom>
              <a:rect b="b" l="l" r="r" t="t"/>
              <a:pathLst>
                <a:path extrusionOk="0" h="36" w="13">
                  <a:moveTo>
                    <a:pt x="13" y="36"/>
                  </a:moveTo>
                  <a:cubicBezTo>
                    <a:pt x="13" y="36"/>
                    <a:pt x="11" y="19"/>
                    <a:pt x="4" y="0"/>
                  </a:cubicBezTo>
                  <a:cubicBezTo>
                    <a:pt x="4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1" name="Google Shape;321;p1"/>
            <p:cNvSpPr/>
            <p:nvPr/>
          </p:nvSpPr>
          <p:spPr>
            <a:xfrm>
              <a:off x="7113" y="2305"/>
              <a:ext cx="53" cy="98"/>
            </a:xfrm>
            <a:custGeom>
              <a:rect b="b" l="l" r="r" t="t"/>
              <a:pathLst>
                <a:path extrusionOk="0" h="42" w="23">
                  <a:moveTo>
                    <a:pt x="23" y="42"/>
                  </a:moveTo>
                  <a:cubicBezTo>
                    <a:pt x="23" y="42"/>
                    <a:pt x="20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2" name="Google Shape;322;p1"/>
            <p:cNvSpPr/>
            <p:nvPr/>
          </p:nvSpPr>
          <p:spPr>
            <a:xfrm>
              <a:off x="7000" y="2287"/>
              <a:ext cx="53" cy="116"/>
            </a:xfrm>
            <a:custGeom>
              <a:rect b="b" l="l" r="r" t="t"/>
              <a:pathLst>
                <a:path extrusionOk="0" h="50" w="23">
                  <a:moveTo>
                    <a:pt x="0" y="50"/>
                  </a:moveTo>
                  <a:cubicBezTo>
                    <a:pt x="0" y="50"/>
                    <a:pt x="3" y="30"/>
                    <a:pt x="14" y="0"/>
                  </a:cubicBezTo>
                  <a:cubicBezTo>
                    <a:pt x="14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" name="Google Shape;323;p1"/>
            <p:cNvSpPr/>
            <p:nvPr/>
          </p:nvSpPr>
          <p:spPr>
            <a:xfrm>
              <a:off x="7293" y="2277"/>
              <a:ext cx="64" cy="126"/>
            </a:xfrm>
            <a:custGeom>
              <a:rect b="b" l="l" r="r" t="t"/>
              <a:pathLst>
                <a:path extrusionOk="0" h="54" w="28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" name="Google Shape;324;p1"/>
            <p:cNvSpPr/>
            <p:nvPr/>
          </p:nvSpPr>
          <p:spPr>
            <a:xfrm>
              <a:off x="7413" y="2277"/>
              <a:ext cx="66" cy="126"/>
            </a:xfrm>
            <a:custGeom>
              <a:rect b="b" l="l" r="r" t="t"/>
              <a:pathLst>
                <a:path extrusionOk="0" h="54" w="29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" name="Google Shape;325;p1"/>
            <p:cNvSpPr/>
            <p:nvPr/>
          </p:nvSpPr>
          <p:spPr>
            <a:xfrm>
              <a:off x="7267" y="2303"/>
              <a:ext cx="42" cy="100"/>
            </a:xfrm>
            <a:custGeom>
              <a:rect b="b" l="l" r="r" t="t"/>
              <a:pathLst>
                <a:path extrusionOk="0" h="43" w="18">
                  <a:moveTo>
                    <a:pt x="0" y="43"/>
                  </a:moveTo>
                  <a:cubicBezTo>
                    <a:pt x="0" y="43"/>
                    <a:pt x="2" y="26"/>
                    <a:pt x="12" y="0"/>
                  </a:cubicBezTo>
                  <a:cubicBezTo>
                    <a:pt x="12" y="0"/>
                    <a:pt x="18" y="39"/>
                    <a:pt x="18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" name="Google Shape;326;p1"/>
            <p:cNvSpPr/>
            <p:nvPr/>
          </p:nvSpPr>
          <p:spPr>
            <a:xfrm>
              <a:off x="7479" y="2319"/>
              <a:ext cx="37" cy="84"/>
            </a:xfrm>
            <a:custGeom>
              <a:rect b="b" l="l" r="r" t="t"/>
              <a:pathLst>
                <a:path extrusionOk="0" h="36" w="1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" name="Google Shape;327;p1"/>
            <p:cNvSpPr/>
            <p:nvPr/>
          </p:nvSpPr>
          <p:spPr>
            <a:xfrm>
              <a:off x="7357" y="2287"/>
              <a:ext cx="65" cy="116"/>
            </a:xfrm>
            <a:custGeom>
              <a:rect b="b" l="l" r="r" t="t"/>
              <a:pathLst>
                <a:path extrusionOk="0" h="50" w="28">
                  <a:moveTo>
                    <a:pt x="0" y="50"/>
                  </a:moveTo>
                  <a:cubicBezTo>
                    <a:pt x="0" y="50"/>
                    <a:pt x="3" y="30"/>
                    <a:pt x="17" y="0"/>
                  </a:cubicBezTo>
                  <a:cubicBezTo>
                    <a:pt x="17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9.png"/><Relationship Id="rId4" Type="http://schemas.openxmlformats.org/officeDocument/2006/relationships/image" Target="../media/image6.png"/><Relationship Id="rId10" Type="http://schemas.openxmlformats.org/officeDocument/2006/relationships/image" Target="../media/image10.png"/><Relationship Id="rId9" Type="http://schemas.openxmlformats.org/officeDocument/2006/relationships/image" Target="../media/image1.png"/><Relationship Id="rId5" Type="http://schemas.openxmlformats.org/officeDocument/2006/relationships/image" Target="../media/image22.png"/><Relationship Id="rId6" Type="http://schemas.openxmlformats.org/officeDocument/2006/relationships/image" Target="../media/image4.png"/><Relationship Id="rId7" Type="http://schemas.openxmlformats.org/officeDocument/2006/relationships/image" Target="../media/image14.png"/><Relationship Id="rId8" Type="http://schemas.openxmlformats.org/officeDocument/2006/relationships/image" Target="../media/image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9.png"/><Relationship Id="rId4" Type="http://schemas.openxmlformats.org/officeDocument/2006/relationships/image" Target="../media/image6.png"/><Relationship Id="rId10" Type="http://schemas.openxmlformats.org/officeDocument/2006/relationships/image" Target="../media/image10.png"/><Relationship Id="rId9" Type="http://schemas.openxmlformats.org/officeDocument/2006/relationships/image" Target="../media/image1.png"/><Relationship Id="rId5" Type="http://schemas.openxmlformats.org/officeDocument/2006/relationships/image" Target="../media/image22.png"/><Relationship Id="rId6" Type="http://schemas.openxmlformats.org/officeDocument/2006/relationships/image" Target="../media/image4.png"/><Relationship Id="rId7" Type="http://schemas.openxmlformats.org/officeDocument/2006/relationships/image" Target="../media/image14.png"/><Relationship Id="rId8" Type="http://schemas.openxmlformats.org/officeDocument/2006/relationships/image" Target="../media/image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1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6.png"/><Relationship Id="rId4" Type="http://schemas.openxmlformats.org/officeDocument/2006/relationships/image" Target="../media/image22.png"/><Relationship Id="rId11" Type="http://schemas.openxmlformats.org/officeDocument/2006/relationships/image" Target="../media/image30.png"/><Relationship Id="rId10" Type="http://schemas.openxmlformats.org/officeDocument/2006/relationships/image" Target="../media/image34.png"/><Relationship Id="rId12" Type="http://schemas.openxmlformats.org/officeDocument/2006/relationships/image" Target="../media/image35.png"/><Relationship Id="rId9" Type="http://schemas.openxmlformats.org/officeDocument/2006/relationships/image" Target="../media/image23.png"/><Relationship Id="rId5" Type="http://schemas.openxmlformats.org/officeDocument/2006/relationships/image" Target="../media/image19.png"/><Relationship Id="rId6" Type="http://schemas.openxmlformats.org/officeDocument/2006/relationships/image" Target="../media/image2.png"/><Relationship Id="rId7" Type="http://schemas.openxmlformats.org/officeDocument/2006/relationships/image" Target="../media/image1.png"/><Relationship Id="rId8" Type="http://schemas.openxmlformats.org/officeDocument/2006/relationships/image" Target="../media/image33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6.png"/><Relationship Id="rId4" Type="http://schemas.openxmlformats.org/officeDocument/2006/relationships/image" Target="../media/image32.png"/><Relationship Id="rId5" Type="http://schemas.openxmlformats.org/officeDocument/2006/relationships/image" Target="../media/image26.png"/><Relationship Id="rId6" Type="http://schemas.openxmlformats.org/officeDocument/2006/relationships/image" Target="../media/image28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3.png"/><Relationship Id="rId4" Type="http://schemas.openxmlformats.org/officeDocument/2006/relationships/image" Target="../media/image7.png"/><Relationship Id="rId5" Type="http://schemas.openxmlformats.org/officeDocument/2006/relationships/image" Target="../media/image1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9.png"/><Relationship Id="rId4" Type="http://schemas.openxmlformats.org/officeDocument/2006/relationships/image" Target="../media/image6.png"/><Relationship Id="rId11" Type="http://schemas.openxmlformats.org/officeDocument/2006/relationships/image" Target="../media/image20.png"/><Relationship Id="rId10" Type="http://schemas.openxmlformats.org/officeDocument/2006/relationships/image" Target="../media/image10.png"/><Relationship Id="rId9" Type="http://schemas.openxmlformats.org/officeDocument/2006/relationships/image" Target="../media/image1.png"/><Relationship Id="rId5" Type="http://schemas.openxmlformats.org/officeDocument/2006/relationships/image" Target="../media/image22.png"/><Relationship Id="rId6" Type="http://schemas.openxmlformats.org/officeDocument/2006/relationships/image" Target="../media/image4.png"/><Relationship Id="rId7" Type="http://schemas.openxmlformats.org/officeDocument/2006/relationships/image" Target="../media/image14.png"/><Relationship Id="rId8" Type="http://schemas.openxmlformats.org/officeDocument/2006/relationships/image" Target="../media/image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5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4.png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1" name="Google Shape;351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306104" y="3378201"/>
            <a:ext cx="3842216" cy="3079542"/>
          </a:xfrm>
          <a:prstGeom prst="rect">
            <a:avLst/>
          </a:prstGeom>
          <a:noFill/>
          <a:ln>
            <a:noFill/>
          </a:ln>
        </p:spPr>
      </p:pic>
      <p:pic>
        <p:nvPicPr>
          <p:cNvPr id="352" name="Google Shape;352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908581" y="6159086"/>
            <a:ext cx="8283419" cy="698913"/>
          </a:xfrm>
          <a:prstGeom prst="rect">
            <a:avLst/>
          </a:prstGeom>
          <a:noFill/>
          <a:ln>
            <a:noFill/>
          </a:ln>
        </p:spPr>
      </p:pic>
      <p:pic>
        <p:nvPicPr>
          <p:cNvPr id="353" name="Google Shape;353;p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0" y="6159086"/>
            <a:ext cx="7914548" cy="698913"/>
          </a:xfrm>
          <a:prstGeom prst="rect">
            <a:avLst/>
          </a:prstGeom>
          <a:noFill/>
          <a:ln>
            <a:noFill/>
          </a:ln>
        </p:spPr>
      </p:pic>
      <p:pic>
        <p:nvPicPr>
          <p:cNvPr id="354" name="Google Shape;354;p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" y="3183466"/>
            <a:ext cx="3068236" cy="3674533"/>
          </a:xfrm>
          <a:prstGeom prst="rect">
            <a:avLst/>
          </a:prstGeom>
          <a:noFill/>
          <a:ln>
            <a:noFill/>
          </a:ln>
        </p:spPr>
      </p:pic>
      <p:pic>
        <p:nvPicPr>
          <p:cNvPr id="355" name="Google Shape;355;p5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" y="5132307"/>
            <a:ext cx="1833548" cy="1725692"/>
          </a:xfrm>
          <a:prstGeom prst="rect">
            <a:avLst/>
          </a:prstGeom>
          <a:noFill/>
          <a:ln>
            <a:noFill/>
          </a:ln>
        </p:spPr>
      </p:pic>
      <p:pic>
        <p:nvPicPr>
          <p:cNvPr id="356" name="Google Shape;356;p5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7518400" y="5874695"/>
            <a:ext cx="4673599" cy="730871"/>
          </a:xfrm>
          <a:prstGeom prst="rect">
            <a:avLst/>
          </a:prstGeom>
          <a:noFill/>
          <a:ln>
            <a:noFill/>
          </a:ln>
        </p:spPr>
      </p:pic>
      <p:pic>
        <p:nvPicPr>
          <p:cNvPr id="357" name="Google Shape;357;p5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1534119" y="268474"/>
            <a:ext cx="8711808" cy="1785066"/>
          </a:xfrm>
          <a:prstGeom prst="rect">
            <a:avLst/>
          </a:prstGeom>
          <a:noFill/>
          <a:ln>
            <a:noFill/>
          </a:ln>
        </p:spPr>
      </p:pic>
      <p:pic>
        <p:nvPicPr>
          <p:cNvPr id="358" name="Google Shape;358;p5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2868503" y="5084773"/>
            <a:ext cx="4825912" cy="165864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59" name="Google Shape;359;p5"/>
          <p:cNvGrpSpPr/>
          <p:nvPr/>
        </p:nvGrpSpPr>
        <p:grpSpPr>
          <a:xfrm>
            <a:off x="4938374" y="1191971"/>
            <a:ext cx="2315255" cy="1019624"/>
            <a:chOff x="4938373" y="744147"/>
            <a:chExt cx="2315255" cy="1019624"/>
          </a:xfrm>
        </p:grpSpPr>
        <p:sp>
          <p:nvSpPr>
            <p:cNvPr id="360" name="Google Shape;360;p5"/>
            <p:cNvSpPr txBox="1"/>
            <p:nvPr/>
          </p:nvSpPr>
          <p:spPr>
            <a:xfrm>
              <a:off x="4938379" y="748108"/>
              <a:ext cx="2315249" cy="101566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6000">
                  <a:solidFill>
                    <a:srgbClr val="FF4D67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Tuần 2</a:t>
              </a:r>
              <a:endParaRPr sz="6000">
                <a:solidFill>
                  <a:srgbClr val="FF4D67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361" name="Google Shape;361;p5"/>
            <p:cNvSpPr txBox="1"/>
            <p:nvPr/>
          </p:nvSpPr>
          <p:spPr>
            <a:xfrm>
              <a:off x="4938373" y="744147"/>
              <a:ext cx="2315249" cy="101566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6000">
                  <a:solidFill>
                    <a:srgbClr val="91B82E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Tuần 2</a:t>
              </a:r>
              <a:endParaRPr sz="6000">
                <a:solidFill>
                  <a:srgbClr val="91B82E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grpSp>
        <p:nvGrpSpPr>
          <p:cNvPr id="362" name="Google Shape;362;p5"/>
          <p:cNvGrpSpPr/>
          <p:nvPr/>
        </p:nvGrpSpPr>
        <p:grpSpPr>
          <a:xfrm>
            <a:off x="1518843" y="2248869"/>
            <a:ext cx="9154316" cy="883140"/>
            <a:chOff x="1518849" y="2059004"/>
            <a:chExt cx="9154316" cy="883140"/>
          </a:xfrm>
        </p:grpSpPr>
        <p:sp>
          <p:nvSpPr>
            <p:cNvPr id="363" name="Google Shape;363;p5"/>
            <p:cNvSpPr txBox="1"/>
            <p:nvPr/>
          </p:nvSpPr>
          <p:spPr>
            <a:xfrm>
              <a:off x="1518864" y="2059004"/>
              <a:ext cx="9154301" cy="86177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5000">
                  <a:solidFill>
                    <a:srgbClr val="FF4D67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TRUYỀN THỐNG TRƯỜNG EM</a:t>
              </a:r>
              <a:endParaRPr sz="5000">
                <a:solidFill>
                  <a:srgbClr val="FF4D67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364" name="Google Shape;364;p5"/>
            <p:cNvSpPr txBox="1"/>
            <p:nvPr/>
          </p:nvSpPr>
          <p:spPr>
            <a:xfrm>
              <a:off x="1518849" y="2080370"/>
              <a:ext cx="9154301" cy="86177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5000">
                  <a:solidFill>
                    <a:srgbClr val="FF4D67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TRUYỀN THỐNG TRƯỜNG EM</a:t>
              </a:r>
              <a:endParaRPr sz="5000">
                <a:solidFill>
                  <a:srgbClr val="FF4D67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sp>
        <p:nvSpPr>
          <p:cNvPr id="365" name="Google Shape;365;p5"/>
          <p:cNvSpPr txBox="1"/>
          <p:nvPr/>
        </p:nvSpPr>
        <p:spPr>
          <a:xfrm>
            <a:off x="3929575" y="3888445"/>
            <a:ext cx="4332850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26262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GV: PHẠM THỊ KIM DUNG</a:t>
            </a:r>
            <a:endParaRPr sz="2400">
              <a:solidFill>
                <a:srgbClr val="26262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66" name="Google Shape;366;p5"/>
          <p:cNvSpPr txBox="1"/>
          <p:nvPr/>
        </p:nvSpPr>
        <p:spPr>
          <a:xfrm>
            <a:off x="3929575" y="4410130"/>
            <a:ext cx="433285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26262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28/08/2021</a:t>
            </a:r>
            <a:endParaRPr sz="1800">
              <a:solidFill>
                <a:srgbClr val="26262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67" name="Google Shape;367;p5"/>
          <p:cNvSpPr/>
          <p:nvPr/>
        </p:nvSpPr>
        <p:spPr>
          <a:xfrm>
            <a:off x="3048000" y="-1255944"/>
            <a:ext cx="6096000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Giáo án biên soạn bởi </a:t>
            </a:r>
            <a:r>
              <a:rPr b="1" lang="en-U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Kim Dung </a:t>
            </a:r>
            <a:r>
              <a:rPr b="1" lang="en-US" sz="1800">
                <a:solidFill>
                  <a:srgbClr val="E7678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0336032445</a:t>
            </a:r>
            <a:r>
              <a:rPr lang="en-U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https://www.facebook.com/phamkimdung25/ .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Chỉ được phép chia sẻ bởi chủ sở hữu. 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1500">
        <p:fade thruBlk="1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5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2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3" name="Google Shape;443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306104" y="3378201"/>
            <a:ext cx="3842216" cy="3079542"/>
          </a:xfrm>
          <a:prstGeom prst="rect">
            <a:avLst/>
          </a:prstGeom>
          <a:noFill/>
          <a:ln>
            <a:noFill/>
          </a:ln>
        </p:spPr>
      </p:pic>
      <p:pic>
        <p:nvPicPr>
          <p:cNvPr id="444" name="Google Shape;444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908581" y="6159086"/>
            <a:ext cx="8283419" cy="698913"/>
          </a:xfrm>
          <a:prstGeom prst="rect">
            <a:avLst/>
          </a:prstGeom>
          <a:noFill/>
          <a:ln>
            <a:noFill/>
          </a:ln>
        </p:spPr>
      </p:pic>
      <p:pic>
        <p:nvPicPr>
          <p:cNvPr id="445" name="Google Shape;445;p1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0" y="6159086"/>
            <a:ext cx="7914548" cy="698913"/>
          </a:xfrm>
          <a:prstGeom prst="rect">
            <a:avLst/>
          </a:prstGeom>
          <a:noFill/>
          <a:ln>
            <a:noFill/>
          </a:ln>
        </p:spPr>
      </p:pic>
      <p:pic>
        <p:nvPicPr>
          <p:cNvPr id="446" name="Google Shape;446;p1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" y="3183466"/>
            <a:ext cx="3068236" cy="3674533"/>
          </a:xfrm>
          <a:prstGeom prst="rect">
            <a:avLst/>
          </a:prstGeom>
          <a:noFill/>
          <a:ln>
            <a:noFill/>
          </a:ln>
        </p:spPr>
      </p:pic>
      <p:pic>
        <p:nvPicPr>
          <p:cNvPr id="447" name="Google Shape;447;p14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" y="5132307"/>
            <a:ext cx="1833548" cy="1725692"/>
          </a:xfrm>
          <a:prstGeom prst="rect">
            <a:avLst/>
          </a:prstGeom>
          <a:noFill/>
          <a:ln>
            <a:noFill/>
          </a:ln>
        </p:spPr>
      </p:pic>
      <p:pic>
        <p:nvPicPr>
          <p:cNvPr id="448" name="Google Shape;448;p14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7518400" y="5874695"/>
            <a:ext cx="4673599" cy="730871"/>
          </a:xfrm>
          <a:prstGeom prst="rect">
            <a:avLst/>
          </a:prstGeom>
          <a:noFill/>
          <a:ln>
            <a:noFill/>
          </a:ln>
        </p:spPr>
      </p:pic>
      <p:pic>
        <p:nvPicPr>
          <p:cNvPr id="449" name="Google Shape;449;p14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1534119" y="268474"/>
            <a:ext cx="8711808" cy="1785066"/>
          </a:xfrm>
          <a:prstGeom prst="rect">
            <a:avLst/>
          </a:prstGeom>
          <a:noFill/>
          <a:ln>
            <a:noFill/>
          </a:ln>
        </p:spPr>
      </p:pic>
      <p:pic>
        <p:nvPicPr>
          <p:cNvPr id="450" name="Google Shape;450;p14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2868503" y="5084773"/>
            <a:ext cx="4825912" cy="1658646"/>
          </a:xfrm>
          <a:prstGeom prst="rect">
            <a:avLst/>
          </a:prstGeom>
          <a:noFill/>
          <a:ln>
            <a:noFill/>
          </a:ln>
        </p:spPr>
      </p:pic>
      <p:sp>
        <p:nvSpPr>
          <p:cNvPr id="451" name="Google Shape;451;p14"/>
          <p:cNvSpPr txBox="1"/>
          <p:nvPr/>
        </p:nvSpPr>
        <p:spPr>
          <a:xfrm>
            <a:off x="1234249" y="1435376"/>
            <a:ext cx="10270760" cy="14465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8800">
                <a:solidFill>
                  <a:srgbClr val="FF4D6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Chúc các em học tốt!</a:t>
            </a:r>
            <a:endParaRPr b="1" i="1" sz="8800">
              <a:solidFill>
                <a:srgbClr val="FF4D67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52" name="Google Shape;452;p14"/>
          <p:cNvSpPr/>
          <p:nvPr/>
        </p:nvSpPr>
        <p:spPr>
          <a:xfrm>
            <a:off x="3048000" y="-1255944"/>
            <a:ext cx="6096000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Giáo án biên soạn bởi </a:t>
            </a:r>
            <a:r>
              <a:rPr b="1" lang="en-U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Kim Dung </a:t>
            </a:r>
            <a:r>
              <a:rPr b="1" lang="en-US" sz="1800">
                <a:solidFill>
                  <a:srgbClr val="E7678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0336032445</a:t>
            </a:r>
            <a:r>
              <a:rPr lang="en-U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https://www.facebook.com/phamkimdung25/ .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Chỉ được phép chia sẻ bởi chủ sở hữu. 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1500">
        <p:fade thruBlk="1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7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8" name="Google Shape;458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528"/>
            <a:ext cx="12192000" cy="6852944"/>
          </a:xfrm>
          <a:prstGeom prst="rect">
            <a:avLst/>
          </a:prstGeom>
          <a:noFill/>
          <a:ln>
            <a:noFill/>
          </a:ln>
        </p:spPr>
      </p:pic>
      <p:sp>
        <p:nvSpPr>
          <p:cNvPr id="459" name="Google Shape;459;p15"/>
          <p:cNvSpPr/>
          <p:nvPr/>
        </p:nvSpPr>
        <p:spPr>
          <a:xfrm>
            <a:off x="3048000" y="-1255944"/>
            <a:ext cx="6096000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Giáo án biên soạn bởi </a:t>
            </a:r>
            <a:r>
              <a:rPr b="1" lang="en-U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Kim Dung </a:t>
            </a:r>
            <a:r>
              <a:rPr b="1" lang="en-US" sz="1800">
                <a:solidFill>
                  <a:srgbClr val="E7678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0336032445</a:t>
            </a:r>
            <a:r>
              <a:rPr lang="en-U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https://www.facebook.com/phamkimdung25/ .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Chỉ được phép chia sẻ bởi chủ sở hữu. 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4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5" name="Google Shape;465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908581" y="6159086"/>
            <a:ext cx="8283419" cy="698913"/>
          </a:xfrm>
          <a:prstGeom prst="rect">
            <a:avLst/>
          </a:prstGeom>
          <a:noFill/>
          <a:ln>
            <a:noFill/>
          </a:ln>
        </p:spPr>
      </p:pic>
      <p:pic>
        <p:nvPicPr>
          <p:cNvPr id="466" name="Google Shape;466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6159086"/>
            <a:ext cx="7914548" cy="69891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67" name="Google Shape;467;p16"/>
          <p:cNvGrpSpPr/>
          <p:nvPr/>
        </p:nvGrpSpPr>
        <p:grpSpPr>
          <a:xfrm flipH="1">
            <a:off x="0" y="2073318"/>
            <a:ext cx="6303860" cy="4532249"/>
            <a:chOff x="5888140" y="2073318"/>
            <a:chExt cx="6303860" cy="4532249"/>
          </a:xfrm>
        </p:grpSpPr>
        <p:pic>
          <p:nvPicPr>
            <p:cNvPr id="468" name="Google Shape;468;p16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6678056" y="2073318"/>
              <a:ext cx="5470264" cy="43844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69" name="Google Shape;469;p16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5888140" y="5619751"/>
              <a:ext cx="6303860" cy="985816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470" name="Google Shape;470;p16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 flipH="1">
            <a:off x="3151930" y="400257"/>
            <a:ext cx="7914548" cy="1621706"/>
          </a:xfrm>
          <a:prstGeom prst="rect">
            <a:avLst/>
          </a:prstGeom>
          <a:noFill/>
          <a:ln>
            <a:noFill/>
          </a:ln>
        </p:spPr>
      </p:pic>
      <p:sp>
        <p:nvSpPr>
          <p:cNvPr id="471" name="Google Shape;471;p16"/>
          <p:cNvSpPr/>
          <p:nvPr/>
        </p:nvSpPr>
        <p:spPr>
          <a:xfrm>
            <a:off x="3048000" y="-1255944"/>
            <a:ext cx="6096000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Giáo án biên soạn bởi </a:t>
            </a:r>
            <a:r>
              <a:rPr b="1" lang="en-U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Kim Dung </a:t>
            </a:r>
            <a:r>
              <a:rPr b="1" lang="en-US" sz="1800">
                <a:solidFill>
                  <a:srgbClr val="E7678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0336032445</a:t>
            </a:r>
            <a:r>
              <a:rPr lang="en-U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https://www.facebook.com/phamkimdung25/ .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Chỉ được phép chia sẻ bởi chủ sở hữu. </a:t>
            </a:r>
            <a:endParaRPr/>
          </a:p>
        </p:txBody>
      </p:sp>
      <p:grpSp>
        <p:nvGrpSpPr>
          <p:cNvPr id="472" name="Google Shape;472;p16"/>
          <p:cNvGrpSpPr/>
          <p:nvPr/>
        </p:nvGrpSpPr>
        <p:grpSpPr>
          <a:xfrm>
            <a:off x="0" y="7679646"/>
            <a:ext cx="899840" cy="1164541"/>
            <a:chOff x="2105026" y="333375"/>
            <a:chExt cx="1958975" cy="2535238"/>
          </a:xfrm>
        </p:grpSpPr>
        <p:sp>
          <p:nvSpPr>
            <p:cNvPr id="473" name="Google Shape;473;p16"/>
            <p:cNvSpPr/>
            <p:nvPr/>
          </p:nvSpPr>
          <p:spPr>
            <a:xfrm>
              <a:off x="2843214" y="1827213"/>
              <a:ext cx="350838" cy="296863"/>
            </a:xfrm>
            <a:custGeom>
              <a:rect b="b" l="l" r="r" t="t"/>
              <a:pathLst>
                <a:path extrusionOk="0" h="70" w="83">
                  <a:moveTo>
                    <a:pt x="83" y="41"/>
                  </a:moveTo>
                  <a:cubicBezTo>
                    <a:pt x="64" y="28"/>
                    <a:pt x="23" y="0"/>
                    <a:pt x="9" y="20"/>
                  </a:cubicBezTo>
                  <a:cubicBezTo>
                    <a:pt x="0" y="31"/>
                    <a:pt x="26" y="70"/>
                    <a:pt x="83" y="48"/>
                  </a:cubicBezTo>
                  <a:lnTo>
                    <a:pt x="83" y="41"/>
                  </a:lnTo>
                  <a:close/>
                </a:path>
              </a:pathLst>
            </a:custGeom>
            <a:solidFill>
              <a:srgbClr val="BED34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4" name="Google Shape;474;p16"/>
            <p:cNvSpPr/>
            <p:nvPr/>
          </p:nvSpPr>
          <p:spPr>
            <a:xfrm>
              <a:off x="3228976" y="1830388"/>
              <a:ext cx="376238" cy="315913"/>
            </a:xfrm>
            <a:custGeom>
              <a:rect b="b" l="l" r="r" t="t"/>
              <a:pathLst>
                <a:path extrusionOk="0" h="74" w="89">
                  <a:moveTo>
                    <a:pt x="0" y="50"/>
                  </a:moveTo>
                  <a:cubicBezTo>
                    <a:pt x="16" y="34"/>
                    <a:pt x="70" y="0"/>
                    <a:pt x="84" y="28"/>
                  </a:cubicBezTo>
                  <a:cubicBezTo>
                    <a:pt x="89" y="40"/>
                    <a:pt x="47" y="74"/>
                    <a:pt x="1" y="6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BED34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5" name="Google Shape;475;p16"/>
            <p:cNvSpPr/>
            <p:nvPr/>
          </p:nvSpPr>
          <p:spPr>
            <a:xfrm>
              <a:off x="3206751" y="1809750"/>
              <a:ext cx="423863" cy="284163"/>
            </a:xfrm>
            <a:custGeom>
              <a:rect b="b" l="l" r="r" t="t"/>
              <a:pathLst>
                <a:path extrusionOk="0" h="67" w="100">
                  <a:moveTo>
                    <a:pt x="7" y="50"/>
                  </a:moveTo>
                  <a:cubicBezTo>
                    <a:pt x="21" y="35"/>
                    <a:pt x="57" y="10"/>
                    <a:pt x="78" y="20"/>
                  </a:cubicBezTo>
                  <a:cubicBezTo>
                    <a:pt x="89" y="25"/>
                    <a:pt x="84" y="38"/>
                    <a:pt x="78" y="45"/>
                  </a:cubicBezTo>
                  <a:cubicBezTo>
                    <a:pt x="62" y="64"/>
                    <a:pt x="30" y="65"/>
                    <a:pt x="7" y="59"/>
                  </a:cubicBezTo>
                  <a:cubicBezTo>
                    <a:pt x="6" y="59"/>
                    <a:pt x="1" y="61"/>
                    <a:pt x="3" y="61"/>
                  </a:cubicBezTo>
                  <a:cubicBezTo>
                    <a:pt x="25" y="67"/>
                    <a:pt x="47" y="66"/>
                    <a:pt x="68" y="55"/>
                  </a:cubicBezTo>
                  <a:cubicBezTo>
                    <a:pt x="79" y="50"/>
                    <a:pt x="100" y="34"/>
                    <a:pt x="87" y="21"/>
                  </a:cubicBezTo>
                  <a:cubicBezTo>
                    <a:pt x="66" y="0"/>
                    <a:pt x="16" y="35"/>
                    <a:pt x="1" y="50"/>
                  </a:cubicBezTo>
                  <a:cubicBezTo>
                    <a:pt x="0" y="51"/>
                    <a:pt x="6" y="51"/>
                    <a:pt x="7" y="50"/>
                  </a:cubicBezTo>
                  <a:close/>
                </a:path>
              </a:pathLst>
            </a:custGeom>
            <a:solidFill>
              <a:srgbClr val="73321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6" name="Google Shape;476;p16"/>
            <p:cNvSpPr/>
            <p:nvPr/>
          </p:nvSpPr>
          <p:spPr>
            <a:xfrm>
              <a:off x="3168651" y="1673225"/>
              <a:ext cx="76200" cy="476250"/>
            </a:xfrm>
            <a:custGeom>
              <a:rect b="b" l="l" r="r" t="t"/>
              <a:pathLst>
                <a:path extrusionOk="0" h="112" w="18">
                  <a:moveTo>
                    <a:pt x="7" y="4"/>
                  </a:moveTo>
                  <a:cubicBezTo>
                    <a:pt x="0" y="38"/>
                    <a:pt x="6" y="75"/>
                    <a:pt x="11" y="109"/>
                  </a:cubicBezTo>
                  <a:cubicBezTo>
                    <a:pt x="12" y="112"/>
                    <a:pt x="18" y="110"/>
                    <a:pt x="17" y="107"/>
                  </a:cubicBezTo>
                  <a:cubicBezTo>
                    <a:pt x="11" y="74"/>
                    <a:pt x="6" y="37"/>
                    <a:pt x="13" y="3"/>
                  </a:cubicBezTo>
                  <a:cubicBezTo>
                    <a:pt x="13" y="0"/>
                    <a:pt x="7" y="1"/>
                    <a:pt x="7" y="4"/>
                  </a:cubicBezTo>
                </a:path>
              </a:pathLst>
            </a:custGeom>
            <a:solidFill>
              <a:srgbClr val="73321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7" name="Google Shape;477;p16"/>
            <p:cNvSpPr/>
            <p:nvPr/>
          </p:nvSpPr>
          <p:spPr>
            <a:xfrm>
              <a:off x="2597151" y="708025"/>
              <a:ext cx="1466850" cy="1160463"/>
            </a:xfrm>
            <a:custGeom>
              <a:rect b="b" l="l" r="r" t="t"/>
              <a:pathLst>
                <a:path extrusionOk="0" h="273" w="346">
                  <a:moveTo>
                    <a:pt x="106" y="70"/>
                  </a:moveTo>
                  <a:cubicBezTo>
                    <a:pt x="106" y="70"/>
                    <a:pt x="94" y="21"/>
                    <a:pt x="145" y="10"/>
                  </a:cubicBezTo>
                  <a:cubicBezTo>
                    <a:pt x="195" y="0"/>
                    <a:pt x="220" y="24"/>
                    <a:pt x="223" y="53"/>
                  </a:cubicBezTo>
                  <a:cubicBezTo>
                    <a:pt x="223" y="53"/>
                    <a:pt x="262" y="9"/>
                    <a:pt x="301" y="46"/>
                  </a:cubicBezTo>
                  <a:cubicBezTo>
                    <a:pt x="346" y="89"/>
                    <a:pt x="307" y="116"/>
                    <a:pt x="300" y="123"/>
                  </a:cubicBezTo>
                  <a:cubicBezTo>
                    <a:pt x="300" y="123"/>
                    <a:pt x="342" y="133"/>
                    <a:pt x="337" y="167"/>
                  </a:cubicBezTo>
                  <a:cubicBezTo>
                    <a:pt x="332" y="210"/>
                    <a:pt x="299" y="236"/>
                    <a:pt x="260" y="205"/>
                  </a:cubicBezTo>
                  <a:cubicBezTo>
                    <a:pt x="260" y="205"/>
                    <a:pt x="271" y="257"/>
                    <a:pt x="212" y="266"/>
                  </a:cubicBezTo>
                  <a:cubicBezTo>
                    <a:pt x="156" y="273"/>
                    <a:pt x="155" y="226"/>
                    <a:pt x="154" y="224"/>
                  </a:cubicBezTo>
                  <a:cubicBezTo>
                    <a:pt x="154" y="224"/>
                    <a:pt x="148" y="233"/>
                    <a:pt x="139" y="241"/>
                  </a:cubicBezTo>
                  <a:cubicBezTo>
                    <a:pt x="124" y="255"/>
                    <a:pt x="98" y="268"/>
                    <a:pt x="63" y="248"/>
                  </a:cubicBezTo>
                  <a:cubicBezTo>
                    <a:pt x="14" y="220"/>
                    <a:pt x="44" y="172"/>
                    <a:pt x="53" y="174"/>
                  </a:cubicBezTo>
                  <a:cubicBezTo>
                    <a:pt x="53" y="174"/>
                    <a:pt x="0" y="155"/>
                    <a:pt x="14" y="103"/>
                  </a:cubicBezTo>
                  <a:cubicBezTo>
                    <a:pt x="26" y="58"/>
                    <a:pt x="84" y="50"/>
                    <a:pt x="106" y="70"/>
                  </a:cubicBezTo>
                </a:path>
              </a:pathLst>
            </a:custGeom>
            <a:solidFill>
              <a:srgbClr val="FCC03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8" name="Google Shape;478;p16"/>
            <p:cNvSpPr/>
            <p:nvPr/>
          </p:nvSpPr>
          <p:spPr>
            <a:xfrm>
              <a:off x="3838576" y="1231900"/>
              <a:ext cx="187325" cy="403225"/>
            </a:xfrm>
            <a:custGeom>
              <a:rect b="b" l="l" r="r" t="t"/>
              <a:pathLst>
                <a:path extrusionOk="0" h="95" w="44">
                  <a:moveTo>
                    <a:pt x="0" y="95"/>
                  </a:move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moveTo>
                    <a:pt x="44" y="46"/>
                  </a:moveTo>
                  <a:cubicBezTo>
                    <a:pt x="40" y="75"/>
                    <a:pt x="23" y="95"/>
                    <a:pt x="0" y="95"/>
                  </a:cubicBezTo>
                  <a:cubicBezTo>
                    <a:pt x="23" y="95"/>
                    <a:pt x="40" y="75"/>
                    <a:pt x="44" y="46"/>
                  </a:cubicBezTo>
                  <a:moveTo>
                    <a:pt x="44" y="45"/>
                  </a:moveTo>
                  <a:cubicBezTo>
                    <a:pt x="44" y="45"/>
                    <a:pt x="44" y="45"/>
                    <a:pt x="44" y="45"/>
                  </a:cubicBezTo>
                  <a:cubicBezTo>
                    <a:pt x="44" y="45"/>
                    <a:pt x="44" y="45"/>
                    <a:pt x="44" y="45"/>
                  </a:cubicBezTo>
                  <a:moveTo>
                    <a:pt x="44" y="45"/>
                  </a:moveTo>
                  <a:cubicBezTo>
                    <a:pt x="44" y="45"/>
                    <a:pt x="44" y="45"/>
                    <a:pt x="44" y="45"/>
                  </a:cubicBezTo>
                  <a:cubicBezTo>
                    <a:pt x="44" y="45"/>
                    <a:pt x="44" y="45"/>
                    <a:pt x="44" y="45"/>
                  </a:cubicBezTo>
                  <a:moveTo>
                    <a:pt x="7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FEE9B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9" name="Google Shape;479;p16"/>
            <p:cNvSpPr/>
            <p:nvPr/>
          </p:nvSpPr>
          <p:spPr>
            <a:xfrm>
              <a:off x="3825876" y="1027113"/>
              <a:ext cx="203200" cy="608013"/>
            </a:xfrm>
            <a:custGeom>
              <a:rect b="b" l="l" r="r" t="t"/>
              <a:pathLst>
                <a:path extrusionOk="0" h="143" w="48">
                  <a:moveTo>
                    <a:pt x="31" y="0"/>
                  </a:moveTo>
                  <a:cubicBezTo>
                    <a:pt x="29" y="3"/>
                    <a:pt x="27" y="6"/>
                    <a:pt x="24" y="9"/>
                  </a:cubicBezTo>
                  <a:cubicBezTo>
                    <a:pt x="25" y="22"/>
                    <a:pt x="19" y="34"/>
                    <a:pt x="7" y="45"/>
                  </a:cubicBezTo>
                  <a:cubicBezTo>
                    <a:pt x="1" y="49"/>
                    <a:pt x="8" y="48"/>
                    <a:pt x="14" y="50"/>
                  </a:cubicBezTo>
                  <a:cubicBezTo>
                    <a:pt x="20" y="53"/>
                    <a:pt x="26" y="57"/>
                    <a:pt x="30" y="62"/>
                  </a:cubicBezTo>
                  <a:cubicBezTo>
                    <a:pt x="44" y="76"/>
                    <a:pt x="44" y="96"/>
                    <a:pt x="36" y="113"/>
                  </a:cubicBezTo>
                  <a:cubicBezTo>
                    <a:pt x="27" y="131"/>
                    <a:pt x="14" y="141"/>
                    <a:pt x="0" y="143"/>
                  </a:cubicBezTo>
                  <a:cubicBezTo>
                    <a:pt x="1" y="143"/>
                    <a:pt x="2" y="143"/>
                    <a:pt x="3" y="143"/>
                  </a:cubicBezTo>
                  <a:cubicBezTo>
                    <a:pt x="3" y="143"/>
                    <a:pt x="3" y="143"/>
                    <a:pt x="3" y="143"/>
                  </a:cubicBezTo>
                  <a:cubicBezTo>
                    <a:pt x="3" y="143"/>
                    <a:pt x="3" y="143"/>
                    <a:pt x="3" y="143"/>
                  </a:cubicBezTo>
                  <a:cubicBezTo>
                    <a:pt x="26" y="143"/>
                    <a:pt x="43" y="123"/>
                    <a:pt x="47" y="94"/>
                  </a:cubicBezTo>
                  <a:cubicBezTo>
                    <a:pt x="47" y="94"/>
                    <a:pt x="47" y="94"/>
                    <a:pt x="47" y="93"/>
                  </a:cubicBezTo>
                  <a:cubicBezTo>
                    <a:pt x="47" y="93"/>
                    <a:pt x="47" y="93"/>
                    <a:pt x="47" y="93"/>
                  </a:cubicBezTo>
                  <a:cubicBezTo>
                    <a:pt x="47" y="93"/>
                    <a:pt x="47" y="93"/>
                    <a:pt x="47" y="93"/>
                  </a:cubicBezTo>
                  <a:cubicBezTo>
                    <a:pt x="47" y="93"/>
                    <a:pt x="47" y="93"/>
                    <a:pt x="47" y="93"/>
                  </a:cubicBezTo>
                  <a:cubicBezTo>
                    <a:pt x="47" y="93"/>
                    <a:pt x="47" y="92"/>
                    <a:pt x="47" y="92"/>
                  </a:cubicBezTo>
                  <a:cubicBezTo>
                    <a:pt x="48" y="91"/>
                    <a:pt x="48" y="89"/>
                    <a:pt x="48" y="87"/>
                  </a:cubicBezTo>
                  <a:cubicBezTo>
                    <a:pt x="48" y="57"/>
                    <a:pt x="10" y="48"/>
                    <a:pt x="10" y="48"/>
                  </a:cubicBezTo>
                  <a:cubicBezTo>
                    <a:pt x="10" y="48"/>
                    <a:pt x="10" y="48"/>
                    <a:pt x="10" y="48"/>
                  </a:cubicBezTo>
                  <a:cubicBezTo>
                    <a:pt x="10" y="48"/>
                    <a:pt x="10" y="48"/>
                    <a:pt x="10" y="48"/>
                  </a:cubicBezTo>
                  <a:cubicBezTo>
                    <a:pt x="10" y="48"/>
                    <a:pt x="10" y="48"/>
                    <a:pt x="10" y="48"/>
                  </a:cubicBezTo>
                  <a:cubicBezTo>
                    <a:pt x="10" y="48"/>
                    <a:pt x="10" y="48"/>
                    <a:pt x="10" y="48"/>
                  </a:cubicBezTo>
                  <a:cubicBezTo>
                    <a:pt x="15" y="43"/>
                    <a:pt x="39" y="26"/>
                    <a:pt x="31" y="0"/>
                  </a:cubicBezTo>
                </a:path>
              </a:pathLst>
            </a:custGeom>
            <a:solidFill>
              <a:srgbClr val="FBB02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0" name="Google Shape;480;p16"/>
            <p:cNvSpPr/>
            <p:nvPr/>
          </p:nvSpPr>
          <p:spPr>
            <a:xfrm>
              <a:off x="2800351" y="1660525"/>
              <a:ext cx="449263" cy="128588"/>
            </a:xfrm>
            <a:custGeom>
              <a:rect b="b" l="l" r="r" t="t"/>
              <a:pathLst>
                <a:path extrusionOk="0" h="30" w="106">
                  <a:moveTo>
                    <a:pt x="5" y="17"/>
                  </a:moveTo>
                  <a:cubicBezTo>
                    <a:pt x="3" y="17"/>
                    <a:pt x="2" y="18"/>
                    <a:pt x="0" y="18"/>
                  </a:cubicBezTo>
                  <a:cubicBezTo>
                    <a:pt x="6" y="23"/>
                    <a:pt x="13" y="26"/>
                    <a:pt x="20" y="29"/>
                  </a:cubicBezTo>
                  <a:cubicBezTo>
                    <a:pt x="22" y="29"/>
                    <a:pt x="25" y="30"/>
                    <a:pt x="27" y="30"/>
                  </a:cubicBezTo>
                  <a:cubicBezTo>
                    <a:pt x="23" y="28"/>
                    <a:pt x="19" y="26"/>
                    <a:pt x="15" y="24"/>
                  </a:cubicBezTo>
                  <a:cubicBezTo>
                    <a:pt x="11" y="22"/>
                    <a:pt x="8" y="19"/>
                    <a:pt x="5" y="17"/>
                  </a:cubicBezTo>
                  <a:moveTo>
                    <a:pt x="106" y="0"/>
                  </a:moveTo>
                  <a:cubicBezTo>
                    <a:pt x="106" y="0"/>
                    <a:pt x="106" y="0"/>
                    <a:pt x="106" y="0"/>
                  </a:cubicBezTo>
                  <a:cubicBezTo>
                    <a:pt x="106" y="0"/>
                    <a:pt x="106" y="0"/>
                    <a:pt x="106" y="0"/>
                  </a:cubicBezTo>
                </a:path>
              </a:pathLst>
            </a:custGeom>
            <a:solidFill>
              <a:srgbClr val="FEE9B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1" name="Google Shape;481;p16"/>
            <p:cNvSpPr/>
            <p:nvPr/>
          </p:nvSpPr>
          <p:spPr>
            <a:xfrm>
              <a:off x="2820989" y="1095375"/>
              <a:ext cx="1169988" cy="739775"/>
            </a:xfrm>
            <a:custGeom>
              <a:rect b="b" l="l" r="r" t="t"/>
              <a:pathLst>
                <a:path extrusionOk="0" h="174" w="276">
                  <a:moveTo>
                    <a:pt x="140" y="149"/>
                  </a:moveTo>
                  <a:cubicBezTo>
                    <a:pt x="150" y="149"/>
                    <a:pt x="159" y="145"/>
                    <a:pt x="167" y="139"/>
                  </a:cubicBezTo>
                  <a:cubicBezTo>
                    <a:pt x="170" y="137"/>
                    <a:pt x="173" y="132"/>
                    <a:pt x="177" y="132"/>
                  </a:cubicBezTo>
                  <a:cubicBezTo>
                    <a:pt x="178" y="132"/>
                    <a:pt x="178" y="132"/>
                    <a:pt x="178" y="132"/>
                  </a:cubicBezTo>
                  <a:cubicBezTo>
                    <a:pt x="180" y="133"/>
                    <a:pt x="181" y="133"/>
                    <a:pt x="181" y="134"/>
                  </a:cubicBezTo>
                  <a:cubicBezTo>
                    <a:pt x="183" y="137"/>
                    <a:pt x="182" y="142"/>
                    <a:pt x="181" y="145"/>
                  </a:cubicBezTo>
                  <a:cubicBezTo>
                    <a:pt x="176" y="158"/>
                    <a:pt x="160" y="163"/>
                    <a:pt x="148" y="165"/>
                  </a:cubicBezTo>
                  <a:cubicBezTo>
                    <a:pt x="145" y="165"/>
                    <a:pt x="142" y="165"/>
                    <a:pt x="138" y="165"/>
                  </a:cubicBezTo>
                  <a:cubicBezTo>
                    <a:pt x="130" y="165"/>
                    <a:pt x="122" y="164"/>
                    <a:pt x="117" y="158"/>
                  </a:cubicBezTo>
                  <a:cubicBezTo>
                    <a:pt x="113" y="155"/>
                    <a:pt x="110" y="149"/>
                    <a:pt x="112" y="144"/>
                  </a:cubicBezTo>
                  <a:cubicBezTo>
                    <a:pt x="119" y="144"/>
                    <a:pt x="126" y="147"/>
                    <a:pt x="133" y="148"/>
                  </a:cubicBezTo>
                  <a:cubicBezTo>
                    <a:pt x="135" y="148"/>
                    <a:pt x="138" y="149"/>
                    <a:pt x="140" y="149"/>
                  </a:cubicBezTo>
                  <a:moveTo>
                    <a:pt x="234" y="116"/>
                  </a:moveTo>
                  <a:cubicBezTo>
                    <a:pt x="229" y="116"/>
                    <a:pt x="224" y="115"/>
                    <a:pt x="221" y="111"/>
                  </a:cubicBezTo>
                  <a:cubicBezTo>
                    <a:pt x="226" y="105"/>
                    <a:pt x="232" y="102"/>
                    <a:pt x="238" y="97"/>
                  </a:cubicBezTo>
                  <a:cubicBezTo>
                    <a:pt x="247" y="88"/>
                    <a:pt x="250" y="76"/>
                    <a:pt x="251" y="64"/>
                  </a:cubicBezTo>
                  <a:cubicBezTo>
                    <a:pt x="251" y="60"/>
                    <a:pt x="248" y="54"/>
                    <a:pt x="252" y="51"/>
                  </a:cubicBezTo>
                  <a:cubicBezTo>
                    <a:pt x="253" y="50"/>
                    <a:pt x="254" y="50"/>
                    <a:pt x="255" y="50"/>
                  </a:cubicBezTo>
                  <a:cubicBezTo>
                    <a:pt x="255" y="50"/>
                    <a:pt x="255" y="50"/>
                    <a:pt x="255" y="50"/>
                  </a:cubicBezTo>
                  <a:cubicBezTo>
                    <a:pt x="259" y="50"/>
                    <a:pt x="262" y="54"/>
                    <a:pt x="264" y="57"/>
                  </a:cubicBezTo>
                  <a:cubicBezTo>
                    <a:pt x="271" y="68"/>
                    <a:pt x="266" y="84"/>
                    <a:pt x="260" y="95"/>
                  </a:cubicBezTo>
                  <a:cubicBezTo>
                    <a:pt x="255" y="103"/>
                    <a:pt x="247" y="115"/>
                    <a:pt x="236" y="116"/>
                  </a:cubicBezTo>
                  <a:cubicBezTo>
                    <a:pt x="235" y="116"/>
                    <a:pt x="234" y="116"/>
                    <a:pt x="234" y="116"/>
                  </a:cubicBezTo>
                  <a:moveTo>
                    <a:pt x="257" y="0"/>
                  </a:moveTo>
                  <a:cubicBezTo>
                    <a:pt x="204" y="74"/>
                    <a:pt x="132" y="110"/>
                    <a:pt x="34" y="141"/>
                  </a:cubicBezTo>
                  <a:cubicBezTo>
                    <a:pt x="35" y="141"/>
                    <a:pt x="36" y="141"/>
                    <a:pt x="38" y="141"/>
                  </a:cubicBezTo>
                  <a:cubicBezTo>
                    <a:pt x="39" y="141"/>
                    <a:pt x="40" y="141"/>
                    <a:pt x="41" y="141"/>
                  </a:cubicBezTo>
                  <a:cubicBezTo>
                    <a:pt x="43" y="141"/>
                    <a:pt x="47" y="140"/>
                    <a:pt x="50" y="140"/>
                  </a:cubicBezTo>
                  <a:cubicBezTo>
                    <a:pt x="51" y="140"/>
                    <a:pt x="53" y="140"/>
                    <a:pt x="54" y="141"/>
                  </a:cubicBezTo>
                  <a:cubicBezTo>
                    <a:pt x="55" y="142"/>
                    <a:pt x="56" y="143"/>
                    <a:pt x="56" y="145"/>
                  </a:cubicBezTo>
                  <a:cubicBezTo>
                    <a:pt x="55" y="148"/>
                    <a:pt x="52" y="152"/>
                    <a:pt x="49" y="154"/>
                  </a:cubicBezTo>
                  <a:cubicBezTo>
                    <a:pt x="45" y="157"/>
                    <a:pt x="40" y="158"/>
                    <a:pt x="34" y="158"/>
                  </a:cubicBezTo>
                  <a:cubicBezTo>
                    <a:pt x="26" y="158"/>
                    <a:pt x="18" y="155"/>
                    <a:pt x="11" y="152"/>
                  </a:cubicBezTo>
                  <a:cubicBezTo>
                    <a:pt x="9" y="151"/>
                    <a:pt x="8" y="150"/>
                    <a:pt x="6" y="149"/>
                  </a:cubicBezTo>
                  <a:cubicBezTo>
                    <a:pt x="4" y="149"/>
                    <a:pt x="2" y="150"/>
                    <a:pt x="0" y="150"/>
                  </a:cubicBezTo>
                  <a:cubicBezTo>
                    <a:pt x="3" y="152"/>
                    <a:pt x="6" y="155"/>
                    <a:pt x="10" y="157"/>
                  </a:cubicBezTo>
                  <a:cubicBezTo>
                    <a:pt x="14" y="159"/>
                    <a:pt x="18" y="161"/>
                    <a:pt x="22" y="163"/>
                  </a:cubicBezTo>
                  <a:cubicBezTo>
                    <a:pt x="24" y="163"/>
                    <a:pt x="26" y="163"/>
                    <a:pt x="28" y="163"/>
                  </a:cubicBezTo>
                  <a:cubicBezTo>
                    <a:pt x="45" y="163"/>
                    <a:pt x="60" y="158"/>
                    <a:pt x="72" y="152"/>
                  </a:cubicBezTo>
                  <a:cubicBezTo>
                    <a:pt x="76" y="149"/>
                    <a:pt x="80" y="145"/>
                    <a:pt x="84" y="140"/>
                  </a:cubicBezTo>
                  <a:cubicBezTo>
                    <a:pt x="86" y="137"/>
                    <a:pt x="88" y="133"/>
                    <a:pt x="91" y="132"/>
                  </a:cubicBezTo>
                  <a:cubicBezTo>
                    <a:pt x="92" y="132"/>
                    <a:pt x="93" y="132"/>
                    <a:pt x="93" y="132"/>
                  </a:cubicBezTo>
                  <a:cubicBezTo>
                    <a:pt x="94" y="132"/>
                    <a:pt x="94" y="132"/>
                    <a:pt x="95" y="133"/>
                  </a:cubicBezTo>
                  <a:cubicBezTo>
                    <a:pt x="95" y="134"/>
                    <a:pt x="96" y="136"/>
                    <a:pt x="96" y="137"/>
                  </a:cubicBezTo>
                  <a:cubicBezTo>
                    <a:pt x="99" y="135"/>
                    <a:pt x="101" y="133"/>
                    <a:pt x="101" y="133"/>
                  </a:cubicBezTo>
                  <a:cubicBezTo>
                    <a:pt x="101" y="133"/>
                    <a:pt x="101" y="133"/>
                    <a:pt x="101" y="133"/>
                  </a:cubicBezTo>
                  <a:cubicBezTo>
                    <a:pt x="101" y="133"/>
                    <a:pt x="101" y="133"/>
                    <a:pt x="101" y="133"/>
                  </a:cubicBezTo>
                  <a:cubicBezTo>
                    <a:pt x="101" y="133"/>
                    <a:pt x="101" y="133"/>
                    <a:pt x="101" y="133"/>
                  </a:cubicBezTo>
                  <a:cubicBezTo>
                    <a:pt x="102" y="135"/>
                    <a:pt x="103" y="168"/>
                    <a:pt x="135" y="174"/>
                  </a:cubicBezTo>
                  <a:cubicBezTo>
                    <a:pt x="136" y="174"/>
                    <a:pt x="137" y="174"/>
                    <a:pt x="139" y="174"/>
                  </a:cubicBezTo>
                  <a:cubicBezTo>
                    <a:pt x="142" y="174"/>
                    <a:pt x="146" y="174"/>
                    <a:pt x="150" y="173"/>
                  </a:cubicBezTo>
                  <a:cubicBezTo>
                    <a:pt x="180" y="168"/>
                    <a:pt x="201" y="145"/>
                    <a:pt x="195" y="115"/>
                  </a:cubicBezTo>
                  <a:cubicBezTo>
                    <a:pt x="194" y="114"/>
                    <a:pt x="197" y="113"/>
                    <a:pt x="199" y="113"/>
                  </a:cubicBezTo>
                  <a:cubicBezTo>
                    <a:pt x="200" y="113"/>
                    <a:pt x="200" y="113"/>
                    <a:pt x="200" y="113"/>
                  </a:cubicBezTo>
                  <a:cubicBezTo>
                    <a:pt x="203" y="115"/>
                    <a:pt x="205" y="116"/>
                    <a:pt x="207" y="118"/>
                  </a:cubicBezTo>
                  <a:cubicBezTo>
                    <a:pt x="207" y="115"/>
                    <a:pt x="207" y="114"/>
                    <a:pt x="207" y="114"/>
                  </a:cubicBezTo>
                  <a:cubicBezTo>
                    <a:pt x="207" y="114"/>
                    <a:pt x="207" y="114"/>
                    <a:pt x="207" y="114"/>
                  </a:cubicBezTo>
                  <a:cubicBezTo>
                    <a:pt x="207" y="114"/>
                    <a:pt x="207" y="114"/>
                    <a:pt x="207" y="114"/>
                  </a:cubicBezTo>
                  <a:cubicBezTo>
                    <a:pt x="212" y="118"/>
                    <a:pt x="217" y="121"/>
                    <a:pt x="222" y="123"/>
                  </a:cubicBezTo>
                  <a:cubicBezTo>
                    <a:pt x="225" y="124"/>
                    <a:pt x="229" y="124"/>
                    <a:pt x="232" y="124"/>
                  </a:cubicBezTo>
                  <a:cubicBezTo>
                    <a:pt x="245" y="124"/>
                    <a:pt x="258" y="118"/>
                    <a:pt x="265" y="103"/>
                  </a:cubicBezTo>
                  <a:cubicBezTo>
                    <a:pt x="270" y="90"/>
                    <a:pt x="276" y="73"/>
                    <a:pt x="270" y="60"/>
                  </a:cubicBezTo>
                  <a:cubicBezTo>
                    <a:pt x="264" y="46"/>
                    <a:pt x="250" y="37"/>
                    <a:pt x="235" y="33"/>
                  </a:cubicBezTo>
                  <a:cubicBezTo>
                    <a:pt x="235" y="33"/>
                    <a:pt x="234" y="32"/>
                    <a:pt x="235" y="32"/>
                  </a:cubicBezTo>
                  <a:cubicBezTo>
                    <a:pt x="245" y="23"/>
                    <a:pt x="254" y="12"/>
                    <a:pt x="257" y="0"/>
                  </a:cubicBezTo>
                </a:path>
              </a:pathLst>
            </a:custGeom>
            <a:solidFill>
              <a:srgbClr val="FBB02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2" name="Google Shape;482;p16"/>
            <p:cNvSpPr/>
            <p:nvPr/>
          </p:nvSpPr>
          <p:spPr>
            <a:xfrm>
              <a:off x="3462339" y="1839913"/>
              <a:ext cx="33338" cy="0"/>
            </a:xfrm>
            <a:custGeom>
              <a:rect b="b" l="l" r="r" t="t"/>
              <a:pathLst>
                <a:path extrusionOk="0" h="120000" w="8">
                  <a:moveTo>
                    <a:pt x="8" y="0"/>
                  </a:moveTo>
                  <a:cubicBezTo>
                    <a:pt x="5" y="0"/>
                    <a:pt x="2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5" y="0"/>
                    <a:pt x="8" y="0"/>
                  </a:cubicBezTo>
                </a:path>
              </a:pathLst>
            </a:custGeom>
            <a:solidFill>
              <a:srgbClr val="FEE9B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3" name="Google Shape;483;p16"/>
            <p:cNvSpPr/>
            <p:nvPr/>
          </p:nvSpPr>
          <p:spPr>
            <a:xfrm>
              <a:off x="3178176" y="1601788"/>
              <a:ext cx="525463" cy="238125"/>
            </a:xfrm>
            <a:custGeom>
              <a:rect b="b" l="l" r="r" t="t"/>
              <a:pathLst>
                <a:path extrusionOk="0" h="56" w="124">
                  <a:moveTo>
                    <a:pt x="6" y="20"/>
                  </a:moveTo>
                  <a:cubicBezTo>
                    <a:pt x="4" y="22"/>
                    <a:pt x="2" y="24"/>
                    <a:pt x="0" y="26"/>
                  </a:cubicBezTo>
                  <a:cubicBezTo>
                    <a:pt x="3" y="25"/>
                    <a:pt x="4" y="23"/>
                    <a:pt x="6" y="22"/>
                  </a:cubicBezTo>
                  <a:cubicBezTo>
                    <a:pt x="6" y="21"/>
                    <a:pt x="6" y="21"/>
                    <a:pt x="6" y="20"/>
                  </a:cubicBezTo>
                  <a:moveTo>
                    <a:pt x="117" y="0"/>
                  </a:moveTo>
                  <a:cubicBezTo>
                    <a:pt x="117" y="2"/>
                    <a:pt x="117" y="4"/>
                    <a:pt x="117" y="6"/>
                  </a:cubicBezTo>
                  <a:cubicBezTo>
                    <a:pt x="116" y="30"/>
                    <a:pt x="101" y="49"/>
                    <a:pt x="77" y="55"/>
                  </a:cubicBezTo>
                  <a:cubicBezTo>
                    <a:pt x="74" y="55"/>
                    <a:pt x="70" y="56"/>
                    <a:pt x="67" y="56"/>
                  </a:cubicBezTo>
                  <a:cubicBezTo>
                    <a:pt x="69" y="56"/>
                    <a:pt x="72" y="56"/>
                    <a:pt x="75" y="56"/>
                  </a:cubicBezTo>
                  <a:cubicBezTo>
                    <a:pt x="75" y="56"/>
                    <a:pt x="75" y="56"/>
                    <a:pt x="75" y="56"/>
                  </a:cubicBezTo>
                  <a:cubicBezTo>
                    <a:pt x="118" y="50"/>
                    <a:pt x="124" y="20"/>
                    <a:pt x="124" y="4"/>
                  </a:cubicBezTo>
                  <a:cubicBezTo>
                    <a:pt x="124" y="4"/>
                    <a:pt x="124" y="4"/>
                    <a:pt x="124" y="4"/>
                  </a:cubicBezTo>
                  <a:cubicBezTo>
                    <a:pt x="122" y="3"/>
                    <a:pt x="119" y="1"/>
                    <a:pt x="117" y="0"/>
                  </a:cubicBezTo>
                </a:path>
              </a:pathLst>
            </a:custGeom>
            <a:solidFill>
              <a:srgbClr val="FBB02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4" name="Google Shape;484;p16"/>
            <p:cNvSpPr/>
            <p:nvPr/>
          </p:nvSpPr>
          <p:spPr>
            <a:xfrm>
              <a:off x="2770189" y="1741488"/>
              <a:ext cx="17463" cy="7938"/>
            </a:xfrm>
            <a:custGeom>
              <a:rect b="b" l="l" r="r" t="t"/>
              <a:pathLst>
                <a:path extrusionOk="0" h="2" w="4">
                  <a:moveTo>
                    <a:pt x="1" y="0"/>
                  </a:moveTo>
                  <a:cubicBezTo>
                    <a:pt x="1" y="0"/>
                    <a:pt x="0" y="0"/>
                    <a:pt x="1" y="0"/>
                  </a:cubicBezTo>
                  <a:cubicBezTo>
                    <a:pt x="2" y="1"/>
                    <a:pt x="3" y="1"/>
                    <a:pt x="4" y="2"/>
                  </a:cubicBezTo>
                  <a:cubicBezTo>
                    <a:pt x="3" y="1"/>
                    <a:pt x="2" y="1"/>
                    <a:pt x="1" y="0"/>
                  </a:cubicBezTo>
                </a:path>
              </a:pathLst>
            </a:custGeom>
            <a:solidFill>
              <a:srgbClr val="FEE9B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5" name="Google Shape;485;p16"/>
            <p:cNvSpPr/>
            <p:nvPr/>
          </p:nvSpPr>
          <p:spPr>
            <a:xfrm>
              <a:off x="2482851" y="622300"/>
              <a:ext cx="1530350" cy="1233488"/>
            </a:xfrm>
            <a:custGeom>
              <a:rect b="b" l="l" r="r" t="t"/>
              <a:pathLst>
                <a:path extrusionOk="0" h="290" w="361">
                  <a:moveTo>
                    <a:pt x="126" y="89"/>
                  </a:moveTo>
                  <a:cubicBezTo>
                    <a:pt x="123" y="74"/>
                    <a:pt x="126" y="57"/>
                    <a:pt x="137" y="45"/>
                  </a:cubicBezTo>
                  <a:cubicBezTo>
                    <a:pt x="155" y="24"/>
                    <a:pt x="195" y="25"/>
                    <a:pt x="217" y="38"/>
                  </a:cubicBezTo>
                  <a:cubicBezTo>
                    <a:pt x="230" y="46"/>
                    <a:pt x="236" y="60"/>
                    <a:pt x="237" y="74"/>
                  </a:cubicBezTo>
                  <a:cubicBezTo>
                    <a:pt x="238" y="75"/>
                    <a:pt x="242" y="73"/>
                    <a:pt x="243" y="73"/>
                  </a:cubicBezTo>
                  <a:cubicBezTo>
                    <a:pt x="248" y="67"/>
                    <a:pt x="255" y="63"/>
                    <a:pt x="261" y="59"/>
                  </a:cubicBezTo>
                  <a:cubicBezTo>
                    <a:pt x="290" y="42"/>
                    <a:pt x="317" y="63"/>
                    <a:pt x="332" y="87"/>
                  </a:cubicBezTo>
                  <a:cubicBezTo>
                    <a:pt x="345" y="109"/>
                    <a:pt x="331" y="128"/>
                    <a:pt x="315" y="143"/>
                  </a:cubicBezTo>
                  <a:cubicBezTo>
                    <a:pt x="314" y="143"/>
                    <a:pt x="315" y="144"/>
                    <a:pt x="315" y="144"/>
                  </a:cubicBezTo>
                  <a:cubicBezTo>
                    <a:pt x="330" y="148"/>
                    <a:pt x="344" y="157"/>
                    <a:pt x="350" y="171"/>
                  </a:cubicBezTo>
                  <a:cubicBezTo>
                    <a:pt x="356" y="184"/>
                    <a:pt x="350" y="201"/>
                    <a:pt x="345" y="214"/>
                  </a:cubicBezTo>
                  <a:cubicBezTo>
                    <a:pt x="332" y="242"/>
                    <a:pt x="302" y="240"/>
                    <a:pt x="280" y="224"/>
                  </a:cubicBezTo>
                  <a:cubicBezTo>
                    <a:pt x="279" y="223"/>
                    <a:pt x="274" y="224"/>
                    <a:pt x="275" y="226"/>
                  </a:cubicBezTo>
                  <a:cubicBezTo>
                    <a:pt x="281" y="256"/>
                    <a:pt x="260" y="279"/>
                    <a:pt x="230" y="284"/>
                  </a:cubicBezTo>
                  <a:cubicBezTo>
                    <a:pt x="196" y="290"/>
                    <a:pt x="183" y="271"/>
                    <a:pt x="175" y="244"/>
                  </a:cubicBezTo>
                  <a:cubicBezTo>
                    <a:pt x="174" y="243"/>
                    <a:pt x="172" y="243"/>
                    <a:pt x="171" y="243"/>
                  </a:cubicBezTo>
                  <a:cubicBezTo>
                    <a:pt x="168" y="244"/>
                    <a:pt x="166" y="248"/>
                    <a:pt x="164" y="251"/>
                  </a:cubicBezTo>
                  <a:cubicBezTo>
                    <a:pt x="149" y="269"/>
                    <a:pt x="128" y="280"/>
                    <a:pt x="104" y="275"/>
                  </a:cubicBezTo>
                  <a:cubicBezTo>
                    <a:pt x="83" y="271"/>
                    <a:pt x="62" y="256"/>
                    <a:pt x="58" y="235"/>
                  </a:cubicBezTo>
                  <a:cubicBezTo>
                    <a:pt x="56" y="226"/>
                    <a:pt x="60" y="198"/>
                    <a:pt x="71" y="195"/>
                  </a:cubicBezTo>
                  <a:cubicBezTo>
                    <a:pt x="72" y="195"/>
                    <a:pt x="75" y="194"/>
                    <a:pt x="73" y="193"/>
                  </a:cubicBezTo>
                  <a:cubicBezTo>
                    <a:pt x="53" y="185"/>
                    <a:pt x="37" y="168"/>
                    <a:pt x="33" y="147"/>
                  </a:cubicBezTo>
                  <a:cubicBezTo>
                    <a:pt x="24" y="101"/>
                    <a:pt x="83" y="60"/>
                    <a:pt x="121" y="91"/>
                  </a:cubicBezTo>
                  <a:cubicBezTo>
                    <a:pt x="122" y="92"/>
                    <a:pt x="127" y="90"/>
                    <a:pt x="126" y="89"/>
                  </a:cubicBezTo>
                  <a:cubicBezTo>
                    <a:pt x="77" y="48"/>
                    <a:pt x="0" y="116"/>
                    <a:pt x="36" y="171"/>
                  </a:cubicBezTo>
                  <a:cubicBezTo>
                    <a:pt x="42" y="180"/>
                    <a:pt x="52" y="187"/>
                    <a:pt x="62" y="192"/>
                  </a:cubicBezTo>
                  <a:cubicBezTo>
                    <a:pt x="65" y="194"/>
                    <a:pt x="67" y="194"/>
                    <a:pt x="68" y="194"/>
                  </a:cubicBezTo>
                  <a:cubicBezTo>
                    <a:pt x="69" y="194"/>
                    <a:pt x="68" y="193"/>
                    <a:pt x="65" y="196"/>
                  </a:cubicBezTo>
                  <a:cubicBezTo>
                    <a:pt x="43" y="217"/>
                    <a:pt x="50" y="249"/>
                    <a:pt x="73" y="266"/>
                  </a:cubicBezTo>
                  <a:cubicBezTo>
                    <a:pt x="97" y="283"/>
                    <a:pt x="127" y="283"/>
                    <a:pt x="151" y="267"/>
                  </a:cubicBezTo>
                  <a:cubicBezTo>
                    <a:pt x="160" y="262"/>
                    <a:pt x="166" y="254"/>
                    <a:pt x="172" y="246"/>
                  </a:cubicBezTo>
                  <a:cubicBezTo>
                    <a:pt x="175" y="243"/>
                    <a:pt x="169" y="244"/>
                    <a:pt x="169" y="248"/>
                  </a:cubicBezTo>
                  <a:cubicBezTo>
                    <a:pt x="170" y="253"/>
                    <a:pt x="172" y="258"/>
                    <a:pt x="173" y="262"/>
                  </a:cubicBezTo>
                  <a:cubicBezTo>
                    <a:pt x="184" y="290"/>
                    <a:pt x="216" y="290"/>
                    <a:pt x="241" y="285"/>
                  </a:cubicBezTo>
                  <a:cubicBezTo>
                    <a:pt x="265" y="279"/>
                    <a:pt x="280" y="260"/>
                    <a:pt x="281" y="236"/>
                  </a:cubicBezTo>
                  <a:cubicBezTo>
                    <a:pt x="281" y="232"/>
                    <a:pt x="281" y="228"/>
                    <a:pt x="281" y="224"/>
                  </a:cubicBezTo>
                  <a:cubicBezTo>
                    <a:pt x="279" y="225"/>
                    <a:pt x="277" y="226"/>
                    <a:pt x="275" y="226"/>
                  </a:cubicBezTo>
                  <a:cubicBezTo>
                    <a:pt x="304" y="247"/>
                    <a:pt x="337" y="242"/>
                    <a:pt x="353" y="208"/>
                  </a:cubicBezTo>
                  <a:cubicBezTo>
                    <a:pt x="361" y="191"/>
                    <a:pt x="361" y="171"/>
                    <a:pt x="347" y="157"/>
                  </a:cubicBezTo>
                  <a:cubicBezTo>
                    <a:pt x="343" y="152"/>
                    <a:pt x="337" y="148"/>
                    <a:pt x="331" y="145"/>
                  </a:cubicBezTo>
                  <a:cubicBezTo>
                    <a:pt x="325" y="143"/>
                    <a:pt x="318" y="144"/>
                    <a:pt x="324" y="140"/>
                  </a:cubicBezTo>
                  <a:cubicBezTo>
                    <a:pt x="356" y="112"/>
                    <a:pt x="341" y="73"/>
                    <a:pt x="306" y="54"/>
                  </a:cubicBezTo>
                  <a:cubicBezTo>
                    <a:pt x="283" y="42"/>
                    <a:pt x="254" y="56"/>
                    <a:pt x="238" y="73"/>
                  </a:cubicBezTo>
                  <a:cubicBezTo>
                    <a:pt x="239" y="73"/>
                    <a:pt x="241" y="72"/>
                    <a:pt x="243" y="72"/>
                  </a:cubicBezTo>
                  <a:cubicBezTo>
                    <a:pt x="235" y="0"/>
                    <a:pt x="104" y="17"/>
                    <a:pt x="120" y="91"/>
                  </a:cubicBezTo>
                  <a:cubicBezTo>
                    <a:pt x="121" y="92"/>
                    <a:pt x="127" y="91"/>
                    <a:pt x="126" y="89"/>
                  </a:cubicBezTo>
                </a:path>
              </a:pathLst>
            </a:custGeom>
            <a:solidFill>
              <a:srgbClr val="73321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6" name="Google Shape;486;p16"/>
            <p:cNvSpPr/>
            <p:nvPr/>
          </p:nvSpPr>
          <p:spPr>
            <a:xfrm>
              <a:off x="2843214" y="1004888"/>
              <a:ext cx="1008063" cy="655638"/>
            </a:xfrm>
            <a:custGeom>
              <a:rect b="b" l="l" r="r" t="t"/>
              <a:pathLst>
                <a:path extrusionOk="0" h="154" w="238">
                  <a:moveTo>
                    <a:pt x="105" y="3"/>
                  </a:moveTo>
                  <a:cubicBezTo>
                    <a:pt x="68" y="7"/>
                    <a:pt x="11" y="26"/>
                    <a:pt x="6" y="74"/>
                  </a:cubicBezTo>
                  <a:cubicBezTo>
                    <a:pt x="0" y="139"/>
                    <a:pt x="79" y="154"/>
                    <a:pt x="123" y="149"/>
                  </a:cubicBezTo>
                  <a:cubicBezTo>
                    <a:pt x="159" y="144"/>
                    <a:pt x="206" y="141"/>
                    <a:pt x="222" y="100"/>
                  </a:cubicBezTo>
                  <a:cubicBezTo>
                    <a:pt x="238" y="61"/>
                    <a:pt x="211" y="20"/>
                    <a:pt x="177" y="9"/>
                  </a:cubicBezTo>
                  <a:cubicBezTo>
                    <a:pt x="155" y="1"/>
                    <a:pt x="128" y="0"/>
                    <a:pt x="105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7" name="Google Shape;487;p16"/>
            <p:cNvSpPr/>
            <p:nvPr/>
          </p:nvSpPr>
          <p:spPr>
            <a:xfrm>
              <a:off x="2805114" y="958850"/>
              <a:ext cx="1017588" cy="668338"/>
            </a:xfrm>
            <a:custGeom>
              <a:rect b="b" l="l" r="r" t="t"/>
              <a:pathLst>
                <a:path extrusionOk="0" h="157" w="240">
                  <a:moveTo>
                    <a:pt x="108" y="4"/>
                  </a:moveTo>
                  <a:cubicBezTo>
                    <a:pt x="63" y="10"/>
                    <a:pt x="9" y="31"/>
                    <a:pt x="5" y="82"/>
                  </a:cubicBezTo>
                  <a:cubicBezTo>
                    <a:pt x="2" y="135"/>
                    <a:pt x="64" y="155"/>
                    <a:pt x="106" y="156"/>
                  </a:cubicBezTo>
                  <a:cubicBezTo>
                    <a:pt x="150" y="157"/>
                    <a:pt x="208" y="146"/>
                    <a:pt x="228" y="102"/>
                  </a:cubicBezTo>
                  <a:cubicBezTo>
                    <a:pt x="240" y="74"/>
                    <a:pt x="226" y="42"/>
                    <a:pt x="205" y="23"/>
                  </a:cubicBezTo>
                  <a:cubicBezTo>
                    <a:pt x="180" y="0"/>
                    <a:pt x="140" y="1"/>
                    <a:pt x="108" y="4"/>
                  </a:cubicBezTo>
                  <a:cubicBezTo>
                    <a:pt x="107" y="4"/>
                    <a:pt x="102" y="7"/>
                    <a:pt x="106" y="6"/>
                  </a:cubicBezTo>
                  <a:cubicBezTo>
                    <a:pt x="159" y="1"/>
                    <a:pt x="225" y="16"/>
                    <a:pt x="226" y="81"/>
                  </a:cubicBezTo>
                  <a:cubicBezTo>
                    <a:pt x="228" y="142"/>
                    <a:pt x="148" y="156"/>
                    <a:pt x="102" y="153"/>
                  </a:cubicBezTo>
                  <a:cubicBezTo>
                    <a:pt x="64" y="151"/>
                    <a:pt x="21" y="134"/>
                    <a:pt x="12" y="94"/>
                  </a:cubicBezTo>
                  <a:cubicBezTo>
                    <a:pt x="0" y="39"/>
                    <a:pt x="63" y="12"/>
                    <a:pt x="107" y="6"/>
                  </a:cubicBezTo>
                  <a:cubicBezTo>
                    <a:pt x="109" y="6"/>
                    <a:pt x="112" y="3"/>
                    <a:pt x="108" y="4"/>
                  </a:cubicBezTo>
                  <a:close/>
                </a:path>
              </a:pathLst>
            </a:custGeom>
            <a:solidFill>
              <a:srgbClr val="73321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8" name="Google Shape;488;p16"/>
            <p:cNvSpPr/>
            <p:nvPr/>
          </p:nvSpPr>
          <p:spPr>
            <a:xfrm>
              <a:off x="2906714" y="1052513"/>
              <a:ext cx="771525" cy="136525"/>
            </a:xfrm>
            <a:custGeom>
              <a:rect b="b" l="l" r="r" t="t"/>
              <a:pathLst>
                <a:path extrusionOk="0" h="32" w="182">
                  <a:moveTo>
                    <a:pt x="3" y="17"/>
                  </a:moveTo>
                  <a:cubicBezTo>
                    <a:pt x="60" y="32"/>
                    <a:pt x="126" y="28"/>
                    <a:pt x="179" y="2"/>
                  </a:cubicBezTo>
                  <a:cubicBezTo>
                    <a:pt x="182" y="1"/>
                    <a:pt x="177" y="0"/>
                    <a:pt x="175" y="1"/>
                  </a:cubicBezTo>
                  <a:cubicBezTo>
                    <a:pt x="125" y="26"/>
                    <a:pt x="61" y="28"/>
                    <a:pt x="7" y="14"/>
                  </a:cubicBezTo>
                  <a:cubicBezTo>
                    <a:pt x="5" y="13"/>
                    <a:pt x="0" y="16"/>
                    <a:pt x="3" y="17"/>
                  </a:cubicBezTo>
                  <a:close/>
                </a:path>
              </a:pathLst>
            </a:custGeom>
            <a:solidFill>
              <a:srgbClr val="73321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9" name="Google Shape;489;p16"/>
            <p:cNvSpPr/>
            <p:nvPr/>
          </p:nvSpPr>
          <p:spPr>
            <a:xfrm>
              <a:off x="2838451" y="1163638"/>
              <a:ext cx="928688" cy="215900"/>
            </a:xfrm>
            <a:custGeom>
              <a:rect b="b" l="l" r="r" t="t"/>
              <a:pathLst>
                <a:path extrusionOk="0" h="51" w="219">
                  <a:moveTo>
                    <a:pt x="0" y="26"/>
                  </a:moveTo>
                  <a:cubicBezTo>
                    <a:pt x="70" y="51"/>
                    <a:pt x="155" y="44"/>
                    <a:pt x="216" y="1"/>
                  </a:cubicBezTo>
                  <a:cubicBezTo>
                    <a:pt x="219" y="0"/>
                    <a:pt x="213" y="0"/>
                    <a:pt x="212" y="1"/>
                  </a:cubicBezTo>
                  <a:cubicBezTo>
                    <a:pt x="153" y="42"/>
                    <a:pt x="72" y="48"/>
                    <a:pt x="6" y="24"/>
                  </a:cubicBezTo>
                  <a:cubicBezTo>
                    <a:pt x="4" y="23"/>
                    <a:pt x="0" y="26"/>
                    <a:pt x="0" y="26"/>
                  </a:cubicBezTo>
                  <a:close/>
                </a:path>
              </a:pathLst>
            </a:custGeom>
            <a:solidFill>
              <a:srgbClr val="73321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0" name="Google Shape;490;p16"/>
            <p:cNvSpPr/>
            <p:nvPr/>
          </p:nvSpPr>
          <p:spPr>
            <a:xfrm>
              <a:off x="2863851" y="1316038"/>
              <a:ext cx="928688" cy="233363"/>
            </a:xfrm>
            <a:custGeom>
              <a:rect b="b" l="l" r="r" t="t"/>
              <a:pathLst>
                <a:path extrusionOk="0" h="55" w="219">
                  <a:moveTo>
                    <a:pt x="4" y="34"/>
                  </a:moveTo>
                  <a:cubicBezTo>
                    <a:pt x="74" y="55"/>
                    <a:pt x="156" y="45"/>
                    <a:pt x="216" y="5"/>
                  </a:cubicBezTo>
                  <a:cubicBezTo>
                    <a:pt x="219" y="2"/>
                    <a:pt x="215" y="0"/>
                    <a:pt x="212" y="2"/>
                  </a:cubicBezTo>
                  <a:cubicBezTo>
                    <a:pt x="154" y="41"/>
                    <a:pt x="74" y="50"/>
                    <a:pt x="7" y="30"/>
                  </a:cubicBezTo>
                  <a:cubicBezTo>
                    <a:pt x="5" y="29"/>
                    <a:pt x="0" y="33"/>
                    <a:pt x="4" y="34"/>
                  </a:cubicBezTo>
                  <a:close/>
                </a:path>
              </a:pathLst>
            </a:custGeom>
            <a:solidFill>
              <a:srgbClr val="73321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1" name="Google Shape;491;p16"/>
            <p:cNvSpPr/>
            <p:nvPr/>
          </p:nvSpPr>
          <p:spPr>
            <a:xfrm>
              <a:off x="2947989" y="1019175"/>
              <a:ext cx="230188" cy="595313"/>
            </a:xfrm>
            <a:custGeom>
              <a:rect b="b" l="l" r="r" t="t"/>
              <a:pathLst>
                <a:path extrusionOk="0" h="140" w="54">
                  <a:moveTo>
                    <a:pt x="27" y="3"/>
                  </a:moveTo>
                  <a:cubicBezTo>
                    <a:pt x="0" y="48"/>
                    <a:pt x="2" y="106"/>
                    <a:pt x="47" y="139"/>
                  </a:cubicBezTo>
                  <a:cubicBezTo>
                    <a:pt x="49" y="140"/>
                    <a:pt x="54" y="137"/>
                    <a:pt x="51" y="135"/>
                  </a:cubicBezTo>
                  <a:cubicBezTo>
                    <a:pt x="8" y="103"/>
                    <a:pt x="6" y="47"/>
                    <a:pt x="32" y="3"/>
                  </a:cubicBezTo>
                  <a:cubicBezTo>
                    <a:pt x="34" y="0"/>
                    <a:pt x="28" y="1"/>
                    <a:pt x="27" y="3"/>
                  </a:cubicBezTo>
                  <a:close/>
                </a:path>
              </a:pathLst>
            </a:custGeom>
            <a:solidFill>
              <a:srgbClr val="73321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2" name="Google Shape;492;p16"/>
            <p:cNvSpPr/>
            <p:nvPr/>
          </p:nvSpPr>
          <p:spPr>
            <a:xfrm>
              <a:off x="3181351" y="971550"/>
              <a:ext cx="179388" cy="655638"/>
            </a:xfrm>
            <a:custGeom>
              <a:rect b="b" l="l" r="r" t="t"/>
              <a:pathLst>
                <a:path extrusionOk="0" h="154" w="42">
                  <a:moveTo>
                    <a:pt x="10" y="4"/>
                  </a:moveTo>
                  <a:cubicBezTo>
                    <a:pt x="0" y="52"/>
                    <a:pt x="0" y="114"/>
                    <a:pt x="35" y="152"/>
                  </a:cubicBezTo>
                  <a:cubicBezTo>
                    <a:pt x="36" y="154"/>
                    <a:pt x="42" y="152"/>
                    <a:pt x="40" y="149"/>
                  </a:cubicBezTo>
                  <a:cubicBezTo>
                    <a:pt x="6" y="112"/>
                    <a:pt x="6" y="50"/>
                    <a:pt x="16" y="3"/>
                  </a:cubicBezTo>
                  <a:cubicBezTo>
                    <a:pt x="16" y="0"/>
                    <a:pt x="10" y="1"/>
                    <a:pt x="10" y="4"/>
                  </a:cubicBezTo>
                  <a:close/>
                </a:path>
              </a:pathLst>
            </a:custGeom>
            <a:solidFill>
              <a:srgbClr val="73321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3" name="Google Shape;493;p16"/>
            <p:cNvSpPr/>
            <p:nvPr/>
          </p:nvSpPr>
          <p:spPr>
            <a:xfrm>
              <a:off x="3373439" y="971550"/>
              <a:ext cx="142875" cy="620713"/>
            </a:xfrm>
            <a:custGeom>
              <a:rect b="b" l="l" r="r" t="t"/>
              <a:pathLst>
                <a:path extrusionOk="0" h="146" w="34">
                  <a:moveTo>
                    <a:pt x="9" y="3"/>
                  </a:moveTo>
                  <a:cubicBezTo>
                    <a:pt x="0" y="50"/>
                    <a:pt x="7" y="102"/>
                    <a:pt x="28" y="145"/>
                  </a:cubicBezTo>
                  <a:cubicBezTo>
                    <a:pt x="29" y="146"/>
                    <a:pt x="34" y="145"/>
                    <a:pt x="34" y="143"/>
                  </a:cubicBezTo>
                  <a:cubicBezTo>
                    <a:pt x="13" y="101"/>
                    <a:pt x="6" y="49"/>
                    <a:pt x="14" y="2"/>
                  </a:cubicBezTo>
                  <a:cubicBezTo>
                    <a:pt x="15" y="0"/>
                    <a:pt x="9" y="1"/>
                    <a:pt x="9" y="3"/>
                  </a:cubicBezTo>
                  <a:close/>
                </a:path>
              </a:pathLst>
            </a:custGeom>
            <a:solidFill>
              <a:srgbClr val="73321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4" name="Google Shape;494;p16"/>
            <p:cNvSpPr/>
            <p:nvPr/>
          </p:nvSpPr>
          <p:spPr>
            <a:xfrm>
              <a:off x="3546476" y="992188"/>
              <a:ext cx="157163" cy="519113"/>
            </a:xfrm>
            <a:custGeom>
              <a:rect b="b" l="l" r="r" t="t"/>
              <a:pathLst>
                <a:path extrusionOk="0" h="122" w="37">
                  <a:moveTo>
                    <a:pt x="0" y="3"/>
                  </a:moveTo>
                  <a:cubicBezTo>
                    <a:pt x="1" y="40"/>
                    <a:pt x="3" y="92"/>
                    <a:pt x="29" y="120"/>
                  </a:cubicBezTo>
                  <a:cubicBezTo>
                    <a:pt x="31" y="122"/>
                    <a:pt x="37" y="119"/>
                    <a:pt x="35" y="117"/>
                  </a:cubicBezTo>
                  <a:cubicBezTo>
                    <a:pt x="9" y="90"/>
                    <a:pt x="7" y="38"/>
                    <a:pt x="6" y="3"/>
                  </a:cubicBezTo>
                  <a:cubicBezTo>
                    <a:pt x="6" y="0"/>
                    <a:pt x="0" y="1"/>
                    <a:pt x="0" y="3"/>
                  </a:cubicBezTo>
                  <a:close/>
                </a:path>
              </a:pathLst>
            </a:custGeom>
            <a:solidFill>
              <a:srgbClr val="73321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5" name="Google Shape;495;p16"/>
            <p:cNvSpPr/>
            <p:nvPr/>
          </p:nvSpPr>
          <p:spPr>
            <a:xfrm>
              <a:off x="2863851" y="2303463"/>
              <a:ext cx="966788" cy="565150"/>
            </a:xfrm>
            <a:custGeom>
              <a:rect b="b" l="l" r="r" t="t"/>
              <a:pathLst>
                <a:path extrusionOk="0" h="356" w="609">
                  <a:moveTo>
                    <a:pt x="0" y="19"/>
                  </a:moveTo>
                  <a:lnTo>
                    <a:pt x="59" y="356"/>
                  </a:lnTo>
                  <a:lnTo>
                    <a:pt x="542" y="356"/>
                  </a:lnTo>
                  <a:lnTo>
                    <a:pt x="609" y="0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E0A8E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6" name="Google Shape;496;p16"/>
            <p:cNvSpPr/>
            <p:nvPr/>
          </p:nvSpPr>
          <p:spPr>
            <a:xfrm>
              <a:off x="2863851" y="2303463"/>
              <a:ext cx="966788" cy="565150"/>
            </a:xfrm>
            <a:custGeom>
              <a:rect b="b" l="l" r="r" t="t"/>
              <a:pathLst>
                <a:path extrusionOk="0" h="356" w="609">
                  <a:moveTo>
                    <a:pt x="0" y="19"/>
                  </a:moveTo>
                  <a:lnTo>
                    <a:pt x="59" y="356"/>
                  </a:lnTo>
                  <a:lnTo>
                    <a:pt x="542" y="356"/>
                  </a:lnTo>
                  <a:lnTo>
                    <a:pt x="609" y="0"/>
                  </a:lnTo>
                  <a:lnTo>
                    <a:pt x="0" y="19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7" name="Google Shape;497;p16"/>
            <p:cNvSpPr/>
            <p:nvPr/>
          </p:nvSpPr>
          <p:spPr>
            <a:xfrm>
              <a:off x="2944814" y="2303463"/>
              <a:ext cx="885825" cy="565150"/>
            </a:xfrm>
            <a:custGeom>
              <a:rect b="b" l="l" r="r" t="t"/>
              <a:pathLst>
                <a:path extrusionOk="0" h="133" w="209">
                  <a:moveTo>
                    <a:pt x="209" y="0"/>
                  </a:moveTo>
                  <a:cubicBezTo>
                    <a:pt x="188" y="1"/>
                    <a:pt x="188" y="1"/>
                    <a:pt x="188" y="1"/>
                  </a:cubicBezTo>
                  <a:cubicBezTo>
                    <a:pt x="132" y="47"/>
                    <a:pt x="68" y="93"/>
                    <a:pt x="0" y="114"/>
                  </a:cubicBezTo>
                  <a:cubicBezTo>
                    <a:pt x="3" y="133"/>
                    <a:pt x="3" y="133"/>
                    <a:pt x="3" y="133"/>
                  </a:cubicBezTo>
                  <a:cubicBezTo>
                    <a:pt x="184" y="133"/>
                    <a:pt x="184" y="133"/>
                    <a:pt x="184" y="133"/>
                  </a:cubicBezTo>
                  <a:cubicBezTo>
                    <a:pt x="209" y="0"/>
                    <a:pt x="209" y="0"/>
                    <a:pt x="209" y="0"/>
                  </a:cubicBezTo>
                </a:path>
              </a:pathLst>
            </a:custGeom>
            <a:solidFill>
              <a:srgbClr val="D794D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8" name="Google Shape;498;p16"/>
            <p:cNvSpPr/>
            <p:nvPr/>
          </p:nvSpPr>
          <p:spPr>
            <a:xfrm>
              <a:off x="2795589" y="2268538"/>
              <a:ext cx="996950" cy="582613"/>
            </a:xfrm>
            <a:custGeom>
              <a:rect b="b" l="l" r="r" t="t"/>
              <a:pathLst>
                <a:path extrusionOk="0" h="137" w="235">
                  <a:moveTo>
                    <a:pt x="0" y="9"/>
                  </a:moveTo>
                  <a:cubicBezTo>
                    <a:pt x="8" y="52"/>
                    <a:pt x="15" y="94"/>
                    <a:pt x="23" y="136"/>
                  </a:cubicBezTo>
                  <a:cubicBezTo>
                    <a:pt x="23" y="137"/>
                    <a:pt x="24" y="137"/>
                    <a:pt x="25" y="137"/>
                  </a:cubicBezTo>
                  <a:cubicBezTo>
                    <a:pt x="85" y="137"/>
                    <a:pt x="145" y="137"/>
                    <a:pt x="206" y="137"/>
                  </a:cubicBezTo>
                  <a:cubicBezTo>
                    <a:pt x="207" y="137"/>
                    <a:pt x="210" y="136"/>
                    <a:pt x="210" y="135"/>
                  </a:cubicBezTo>
                  <a:cubicBezTo>
                    <a:pt x="218" y="91"/>
                    <a:pt x="226" y="46"/>
                    <a:pt x="235" y="2"/>
                  </a:cubicBezTo>
                  <a:cubicBezTo>
                    <a:pt x="235" y="0"/>
                    <a:pt x="229" y="1"/>
                    <a:pt x="229" y="3"/>
                  </a:cubicBezTo>
                  <a:cubicBezTo>
                    <a:pt x="221" y="43"/>
                    <a:pt x="214" y="83"/>
                    <a:pt x="207" y="123"/>
                  </a:cubicBezTo>
                  <a:cubicBezTo>
                    <a:pt x="206" y="126"/>
                    <a:pt x="205" y="129"/>
                    <a:pt x="205" y="132"/>
                  </a:cubicBezTo>
                  <a:cubicBezTo>
                    <a:pt x="204" y="137"/>
                    <a:pt x="204" y="134"/>
                    <a:pt x="208" y="134"/>
                  </a:cubicBezTo>
                  <a:cubicBezTo>
                    <a:pt x="203" y="134"/>
                    <a:pt x="198" y="134"/>
                    <a:pt x="193" y="134"/>
                  </a:cubicBezTo>
                  <a:cubicBezTo>
                    <a:pt x="169" y="134"/>
                    <a:pt x="145" y="134"/>
                    <a:pt x="122" y="134"/>
                  </a:cubicBezTo>
                  <a:cubicBezTo>
                    <a:pt x="98" y="134"/>
                    <a:pt x="74" y="134"/>
                    <a:pt x="50" y="134"/>
                  </a:cubicBezTo>
                  <a:cubicBezTo>
                    <a:pt x="43" y="134"/>
                    <a:pt x="36" y="134"/>
                    <a:pt x="30" y="134"/>
                  </a:cubicBezTo>
                  <a:cubicBezTo>
                    <a:pt x="26" y="134"/>
                    <a:pt x="28" y="134"/>
                    <a:pt x="29" y="134"/>
                  </a:cubicBezTo>
                  <a:cubicBezTo>
                    <a:pt x="28" y="132"/>
                    <a:pt x="28" y="130"/>
                    <a:pt x="27" y="127"/>
                  </a:cubicBezTo>
                  <a:cubicBezTo>
                    <a:pt x="20" y="88"/>
                    <a:pt x="13" y="48"/>
                    <a:pt x="6" y="8"/>
                  </a:cubicBezTo>
                  <a:cubicBezTo>
                    <a:pt x="6" y="6"/>
                    <a:pt x="0" y="8"/>
                    <a:pt x="0" y="9"/>
                  </a:cubicBezTo>
                  <a:close/>
                </a:path>
              </a:pathLst>
            </a:custGeom>
            <a:solidFill>
              <a:srgbClr val="73321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9" name="Google Shape;499;p16"/>
            <p:cNvSpPr/>
            <p:nvPr/>
          </p:nvSpPr>
          <p:spPr>
            <a:xfrm>
              <a:off x="2744789" y="2055813"/>
              <a:ext cx="1195388" cy="344488"/>
            </a:xfrm>
            <a:custGeom>
              <a:rect b="b" l="l" r="r" t="t"/>
              <a:pathLst>
                <a:path extrusionOk="0" h="81" w="282">
                  <a:moveTo>
                    <a:pt x="0" y="15"/>
                  </a:moveTo>
                  <a:cubicBezTo>
                    <a:pt x="0" y="15"/>
                    <a:pt x="121" y="44"/>
                    <a:pt x="282" y="0"/>
                  </a:cubicBezTo>
                  <a:cubicBezTo>
                    <a:pt x="278" y="54"/>
                    <a:pt x="278" y="54"/>
                    <a:pt x="278" y="54"/>
                  </a:cubicBezTo>
                  <a:cubicBezTo>
                    <a:pt x="278" y="54"/>
                    <a:pt x="110" y="81"/>
                    <a:pt x="6" y="60"/>
                  </a:cubicBezTo>
                  <a:cubicBezTo>
                    <a:pt x="6" y="60"/>
                    <a:pt x="0" y="38"/>
                    <a:pt x="0" y="15"/>
                  </a:cubicBezTo>
                  <a:close/>
                </a:path>
              </a:pathLst>
            </a:custGeom>
            <a:solidFill>
              <a:srgbClr val="B591D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0" name="Google Shape;500;p16"/>
            <p:cNvSpPr/>
            <p:nvPr/>
          </p:nvSpPr>
          <p:spPr>
            <a:xfrm>
              <a:off x="2690814" y="2030413"/>
              <a:ext cx="1220788" cy="336550"/>
            </a:xfrm>
            <a:custGeom>
              <a:rect b="b" l="l" r="r" t="t"/>
              <a:pathLst>
                <a:path extrusionOk="0" h="79" w="288">
                  <a:moveTo>
                    <a:pt x="1" y="17"/>
                  </a:moveTo>
                  <a:cubicBezTo>
                    <a:pt x="38" y="26"/>
                    <a:pt x="78" y="27"/>
                    <a:pt x="116" y="27"/>
                  </a:cubicBezTo>
                  <a:cubicBezTo>
                    <a:pt x="153" y="26"/>
                    <a:pt x="190" y="22"/>
                    <a:pt x="226" y="16"/>
                  </a:cubicBezTo>
                  <a:cubicBezTo>
                    <a:pt x="232" y="15"/>
                    <a:pt x="282" y="5"/>
                    <a:pt x="282" y="3"/>
                  </a:cubicBezTo>
                  <a:cubicBezTo>
                    <a:pt x="282" y="14"/>
                    <a:pt x="281" y="24"/>
                    <a:pt x="280" y="35"/>
                  </a:cubicBezTo>
                  <a:cubicBezTo>
                    <a:pt x="280" y="39"/>
                    <a:pt x="280" y="44"/>
                    <a:pt x="279" y="48"/>
                  </a:cubicBezTo>
                  <a:cubicBezTo>
                    <a:pt x="279" y="54"/>
                    <a:pt x="277" y="55"/>
                    <a:pt x="282" y="55"/>
                  </a:cubicBezTo>
                  <a:cubicBezTo>
                    <a:pt x="277" y="55"/>
                    <a:pt x="272" y="56"/>
                    <a:pt x="267" y="57"/>
                  </a:cubicBezTo>
                  <a:cubicBezTo>
                    <a:pt x="240" y="60"/>
                    <a:pt x="213" y="63"/>
                    <a:pt x="186" y="65"/>
                  </a:cubicBezTo>
                  <a:cubicBezTo>
                    <a:pt x="149" y="68"/>
                    <a:pt x="112" y="69"/>
                    <a:pt x="76" y="67"/>
                  </a:cubicBezTo>
                  <a:cubicBezTo>
                    <a:pt x="56" y="67"/>
                    <a:pt x="37" y="65"/>
                    <a:pt x="17" y="61"/>
                  </a:cubicBezTo>
                  <a:cubicBezTo>
                    <a:pt x="6" y="59"/>
                    <a:pt x="7" y="24"/>
                    <a:pt x="7" y="15"/>
                  </a:cubicBezTo>
                  <a:cubicBezTo>
                    <a:pt x="7" y="14"/>
                    <a:pt x="1" y="15"/>
                    <a:pt x="1" y="17"/>
                  </a:cubicBezTo>
                  <a:cubicBezTo>
                    <a:pt x="1" y="32"/>
                    <a:pt x="3" y="47"/>
                    <a:pt x="7" y="62"/>
                  </a:cubicBezTo>
                  <a:cubicBezTo>
                    <a:pt x="8" y="63"/>
                    <a:pt x="8" y="63"/>
                    <a:pt x="8" y="63"/>
                  </a:cubicBezTo>
                  <a:cubicBezTo>
                    <a:pt x="96" y="79"/>
                    <a:pt x="192" y="70"/>
                    <a:pt x="281" y="56"/>
                  </a:cubicBezTo>
                  <a:cubicBezTo>
                    <a:pt x="282" y="56"/>
                    <a:pt x="284" y="56"/>
                    <a:pt x="284" y="55"/>
                  </a:cubicBezTo>
                  <a:cubicBezTo>
                    <a:pt x="286" y="37"/>
                    <a:pt x="287" y="18"/>
                    <a:pt x="288" y="0"/>
                  </a:cubicBezTo>
                  <a:cubicBezTo>
                    <a:pt x="288" y="0"/>
                    <a:pt x="285" y="0"/>
                    <a:pt x="285" y="0"/>
                  </a:cubicBezTo>
                  <a:cubicBezTo>
                    <a:pt x="198" y="24"/>
                    <a:pt x="96" y="37"/>
                    <a:pt x="6" y="15"/>
                  </a:cubicBezTo>
                  <a:cubicBezTo>
                    <a:pt x="5" y="15"/>
                    <a:pt x="0" y="17"/>
                    <a:pt x="1" y="17"/>
                  </a:cubicBezTo>
                  <a:close/>
                </a:path>
              </a:pathLst>
            </a:custGeom>
            <a:solidFill>
              <a:srgbClr val="73321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1" name="Google Shape;501;p16"/>
            <p:cNvSpPr/>
            <p:nvPr/>
          </p:nvSpPr>
          <p:spPr>
            <a:xfrm>
              <a:off x="2881314" y="1843088"/>
              <a:ext cx="355600" cy="217488"/>
            </a:xfrm>
            <a:custGeom>
              <a:rect b="b" l="l" r="r" t="t"/>
              <a:pathLst>
                <a:path extrusionOk="0" h="51" w="84">
                  <a:moveTo>
                    <a:pt x="78" y="28"/>
                  </a:moveTo>
                  <a:cubicBezTo>
                    <a:pt x="63" y="18"/>
                    <a:pt x="44" y="3"/>
                    <a:pt x="25" y="2"/>
                  </a:cubicBezTo>
                  <a:cubicBezTo>
                    <a:pt x="17" y="2"/>
                    <a:pt x="2" y="4"/>
                    <a:pt x="1" y="15"/>
                  </a:cubicBezTo>
                  <a:cubicBezTo>
                    <a:pt x="0" y="28"/>
                    <a:pt x="13" y="38"/>
                    <a:pt x="24" y="43"/>
                  </a:cubicBezTo>
                  <a:cubicBezTo>
                    <a:pt x="42" y="51"/>
                    <a:pt x="63" y="46"/>
                    <a:pt x="80" y="40"/>
                  </a:cubicBezTo>
                  <a:cubicBezTo>
                    <a:pt x="84" y="38"/>
                    <a:pt x="81" y="38"/>
                    <a:pt x="78" y="38"/>
                  </a:cubicBezTo>
                  <a:cubicBezTo>
                    <a:pt x="56" y="47"/>
                    <a:pt x="16" y="49"/>
                    <a:pt x="7" y="19"/>
                  </a:cubicBezTo>
                  <a:cubicBezTo>
                    <a:pt x="1" y="0"/>
                    <a:pt x="30" y="6"/>
                    <a:pt x="40" y="10"/>
                  </a:cubicBezTo>
                  <a:cubicBezTo>
                    <a:pt x="51" y="15"/>
                    <a:pt x="62" y="23"/>
                    <a:pt x="73" y="30"/>
                  </a:cubicBezTo>
                  <a:cubicBezTo>
                    <a:pt x="74" y="31"/>
                    <a:pt x="79" y="28"/>
                    <a:pt x="78" y="28"/>
                  </a:cubicBezTo>
                  <a:close/>
                </a:path>
              </a:pathLst>
            </a:custGeom>
            <a:solidFill>
              <a:srgbClr val="73321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2" name="Google Shape;502;p16"/>
            <p:cNvSpPr/>
            <p:nvPr/>
          </p:nvSpPr>
          <p:spPr>
            <a:xfrm>
              <a:off x="3143251" y="2366963"/>
              <a:ext cx="331788" cy="327025"/>
            </a:xfrm>
            <a:custGeom>
              <a:rect b="b" l="l" r="r" t="t"/>
              <a:pathLst>
                <a:path extrusionOk="0" h="77" w="78">
                  <a:moveTo>
                    <a:pt x="36" y="30"/>
                  </a:moveTo>
                  <a:cubicBezTo>
                    <a:pt x="36" y="30"/>
                    <a:pt x="49" y="0"/>
                    <a:pt x="64" y="16"/>
                  </a:cubicBezTo>
                  <a:cubicBezTo>
                    <a:pt x="78" y="31"/>
                    <a:pt x="47" y="50"/>
                    <a:pt x="33" y="77"/>
                  </a:cubicBezTo>
                  <a:cubicBezTo>
                    <a:pt x="33" y="77"/>
                    <a:pt x="0" y="39"/>
                    <a:pt x="5" y="23"/>
                  </a:cubicBezTo>
                  <a:cubicBezTo>
                    <a:pt x="11" y="6"/>
                    <a:pt x="29" y="7"/>
                    <a:pt x="36" y="3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3" name="Google Shape;503;p16"/>
            <p:cNvSpPr/>
            <p:nvPr/>
          </p:nvSpPr>
          <p:spPr>
            <a:xfrm>
              <a:off x="2498726" y="1903413"/>
              <a:ext cx="238125" cy="204788"/>
            </a:xfrm>
            <a:custGeom>
              <a:rect b="b" l="l" r="r" t="t"/>
              <a:pathLst>
                <a:path extrusionOk="0" h="48" w="56">
                  <a:moveTo>
                    <a:pt x="32" y="46"/>
                  </a:moveTo>
                  <a:cubicBezTo>
                    <a:pt x="26" y="45"/>
                    <a:pt x="21" y="43"/>
                    <a:pt x="16" y="39"/>
                  </a:cubicBezTo>
                  <a:cubicBezTo>
                    <a:pt x="5" y="31"/>
                    <a:pt x="9" y="14"/>
                    <a:pt x="18" y="6"/>
                  </a:cubicBezTo>
                  <a:cubicBezTo>
                    <a:pt x="24" y="0"/>
                    <a:pt x="33" y="5"/>
                    <a:pt x="38" y="9"/>
                  </a:cubicBezTo>
                  <a:cubicBezTo>
                    <a:pt x="42" y="14"/>
                    <a:pt x="44" y="20"/>
                    <a:pt x="41" y="26"/>
                  </a:cubicBezTo>
                  <a:cubicBezTo>
                    <a:pt x="39" y="31"/>
                    <a:pt x="35" y="35"/>
                    <a:pt x="30" y="33"/>
                  </a:cubicBezTo>
                  <a:cubicBezTo>
                    <a:pt x="28" y="31"/>
                    <a:pt x="26" y="29"/>
                    <a:pt x="24" y="26"/>
                  </a:cubicBezTo>
                  <a:cubicBezTo>
                    <a:pt x="23" y="23"/>
                    <a:pt x="23" y="21"/>
                    <a:pt x="24" y="18"/>
                  </a:cubicBezTo>
                  <a:cubicBezTo>
                    <a:pt x="26" y="14"/>
                    <a:pt x="29" y="15"/>
                    <a:pt x="31" y="18"/>
                  </a:cubicBezTo>
                  <a:cubicBezTo>
                    <a:pt x="33" y="20"/>
                    <a:pt x="29" y="24"/>
                    <a:pt x="33" y="24"/>
                  </a:cubicBezTo>
                  <a:cubicBezTo>
                    <a:pt x="32" y="24"/>
                    <a:pt x="26" y="26"/>
                    <a:pt x="29" y="27"/>
                  </a:cubicBezTo>
                  <a:cubicBezTo>
                    <a:pt x="38" y="27"/>
                    <a:pt x="41" y="15"/>
                    <a:pt x="32" y="12"/>
                  </a:cubicBezTo>
                  <a:cubicBezTo>
                    <a:pt x="25" y="10"/>
                    <a:pt x="16" y="18"/>
                    <a:pt x="18" y="25"/>
                  </a:cubicBezTo>
                  <a:cubicBezTo>
                    <a:pt x="22" y="47"/>
                    <a:pt x="56" y="32"/>
                    <a:pt x="46" y="12"/>
                  </a:cubicBezTo>
                  <a:cubicBezTo>
                    <a:pt x="42" y="4"/>
                    <a:pt x="33" y="0"/>
                    <a:pt x="25" y="1"/>
                  </a:cubicBezTo>
                  <a:cubicBezTo>
                    <a:pt x="13" y="3"/>
                    <a:pt x="6" y="12"/>
                    <a:pt x="4" y="23"/>
                  </a:cubicBezTo>
                  <a:cubicBezTo>
                    <a:pt x="0" y="37"/>
                    <a:pt x="15" y="46"/>
                    <a:pt x="27" y="48"/>
                  </a:cubicBezTo>
                  <a:cubicBezTo>
                    <a:pt x="29" y="48"/>
                    <a:pt x="34" y="46"/>
                    <a:pt x="32" y="46"/>
                  </a:cubicBezTo>
                  <a:close/>
                </a:path>
              </a:pathLst>
            </a:custGeom>
            <a:solidFill>
              <a:srgbClr val="73321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4" name="Google Shape;504;p16"/>
            <p:cNvSpPr/>
            <p:nvPr/>
          </p:nvSpPr>
          <p:spPr>
            <a:xfrm>
              <a:off x="3724276" y="1724025"/>
              <a:ext cx="195263" cy="192088"/>
            </a:xfrm>
            <a:custGeom>
              <a:rect b="b" l="l" r="r" t="t"/>
              <a:pathLst>
                <a:path extrusionOk="0" h="45" w="46">
                  <a:moveTo>
                    <a:pt x="19" y="4"/>
                  </a:moveTo>
                  <a:cubicBezTo>
                    <a:pt x="24" y="7"/>
                    <a:pt x="28" y="10"/>
                    <a:pt x="31" y="14"/>
                  </a:cubicBezTo>
                  <a:cubicBezTo>
                    <a:pt x="37" y="23"/>
                    <a:pt x="35" y="38"/>
                    <a:pt x="23" y="40"/>
                  </a:cubicBezTo>
                  <a:cubicBezTo>
                    <a:pt x="15" y="42"/>
                    <a:pt x="6" y="33"/>
                    <a:pt x="6" y="25"/>
                  </a:cubicBezTo>
                  <a:cubicBezTo>
                    <a:pt x="7" y="17"/>
                    <a:pt x="16" y="16"/>
                    <a:pt x="21" y="21"/>
                  </a:cubicBezTo>
                  <a:cubicBezTo>
                    <a:pt x="23" y="23"/>
                    <a:pt x="24" y="25"/>
                    <a:pt x="23" y="28"/>
                  </a:cubicBezTo>
                  <a:cubicBezTo>
                    <a:pt x="23" y="30"/>
                    <a:pt x="21" y="31"/>
                    <a:pt x="19" y="30"/>
                  </a:cubicBezTo>
                  <a:cubicBezTo>
                    <a:pt x="16" y="29"/>
                    <a:pt x="19" y="26"/>
                    <a:pt x="16" y="26"/>
                  </a:cubicBezTo>
                  <a:cubicBezTo>
                    <a:pt x="18" y="26"/>
                    <a:pt x="23" y="23"/>
                    <a:pt x="20" y="22"/>
                  </a:cubicBezTo>
                  <a:cubicBezTo>
                    <a:pt x="14" y="21"/>
                    <a:pt x="8" y="29"/>
                    <a:pt x="13" y="33"/>
                  </a:cubicBezTo>
                  <a:cubicBezTo>
                    <a:pt x="19" y="37"/>
                    <a:pt x="27" y="33"/>
                    <a:pt x="29" y="27"/>
                  </a:cubicBezTo>
                  <a:cubicBezTo>
                    <a:pt x="32" y="19"/>
                    <a:pt x="20" y="13"/>
                    <a:pt x="14" y="14"/>
                  </a:cubicBezTo>
                  <a:cubicBezTo>
                    <a:pt x="6" y="14"/>
                    <a:pt x="0" y="22"/>
                    <a:pt x="1" y="29"/>
                  </a:cubicBezTo>
                  <a:cubicBezTo>
                    <a:pt x="2" y="36"/>
                    <a:pt x="9" y="41"/>
                    <a:pt x="15" y="43"/>
                  </a:cubicBezTo>
                  <a:cubicBezTo>
                    <a:pt x="23" y="45"/>
                    <a:pt x="31" y="42"/>
                    <a:pt x="36" y="35"/>
                  </a:cubicBezTo>
                  <a:cubicBezTo>
                    <a:pt x="46" y="22"/>
                    <a:pt x="37" y="8"/>
                    <a:pt x="24" y="1"/>
                  </a:cubicBezTo>
                  <a:cubicBezTo>
                    <a:pt x="22" y="0"/>
                    <a:pt x="17" y="3"/>
                    <a:pt x="19" y="4"/>
                  </a:cubicBezTo>
                  <a:close/>
                </a:path>
              </a:pathLst>
            </a:custGeom>
            <a:solidFill>
              <a:srgbClr val="73321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5" name="Google Shape;505;p16"/>
            <p:cNvSpPr/>
            <p:nvPr/>
          </p:nvSpPr>
          <p:spPr>
            <a:xfrm>
              <a:off x="2295526" y="469900"/>
              <a:ext cx="446088" cy="425450"/>
            </a:xfrm>
            <a:custGeom>
              <a:rect b="b" l="l" r="r" t="t"/>
              <a:pathLst>
                <a:path extrusionOk="0" h="100" w="105">
                  <a:moveTo>
                    <a:pt x="60" y="7"/>
                  </a:moveTo>
                  <a:cubicBezTo>
                    <a:pt x="85" y="14"/>
                    <a:pt x="105" y="45"/>
                    <a:pt x="85" y="72"/>
                  </a:cubicBezTo>
                  <a:cubicBezTo>
                    <a:pt x="65" y="100"/>
                    <a:pt x="11" y="93"/>
                    <a:pt x="6" y="55"/>
                  </a:cubicBezTo>
                  <a:cubicBezTo>
                    <a:pt x="0" y="17"/>
                    <a:pt x="34" y="0"/>
                    <a:pt x="60" y="7"/>
                  </a:cubicBezTo>
                  <a:close/>
                </a:path>
              </a:pathLst>
            </a:custGeom>
            <a:solidFill>
              <a:srgbClr val="FFCFF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6" name="Google Shape;506;p16"/>
            <p:cNvSpPr/>
            <p:nvPr/>
          </p:nvSpPr>
          <p:spPr>
            <a:xfrm>
              <a:off x="2257426" y="439738"/>
              <a:ext cx="484188" cy="400050"/>
            </a:xfrm>
            <a:custGeom>
              <a:rect b="b" l="l" r="r" t="t"/>
              <a:pathLst>
                <a:path extrusionOk="0" h="94" w="114">
                  <a:moveTo>
                    <a:pt x="64" y="8"/>
                  </a:moveTo>
                  <a:cubicBezTo>
                    <a:pt x="87" y="15"/>
                    <a:pt x="101" y="36"/>
                    <a:pt x="95" y="59"/>
                  </a:cubicBezTo>
                  <a:cubicBezTo>
                    <a:pt x="90" y="84"/>
                    <a:pt x="62" y="91"/>
                    <a:pt x="40" y="84"/>
                  </a:cubicBezTo>
                  <a:cubicBezTo>
                    <a:pt x="22" y="77"/>
                    <a:pt x="14" y="59"/>
                    <a:pt x="15" y="41"/>
                  </a:cubicBezTo>
                  <a:cubicBezTo>
                    <a:pt x="16" y="16"/>
                    <a:pt x="42" y="3"/>
                    <a:pt x="65" y="8"/>
                  </a:cubicBezTo>
                  <a:cubicBezTo>
                    <a:pt x="67" y="8"/>
                    <a:pt x="72" y="6"/>
                    <a:pt x="69" y="5"/>
                  </a:cubicBezTo>
                  <a:cubicBezTo>
                    <a:pt x="49" y="0"/>
                    <a:pt x="27" y="7"/>
                    <a:pt x="15" y="24"/>
                  </a:cubicBezTo>
                  <a:cubicBezTo>
                    <a:pt x="0" y="47"/>
                    <a:pt x="13" y="76"/>
                    <a:pt x="36" y="86"/>
                  </a:cubicBezTo>
                  <a:cubicBezTo>
                    <a:pt x="52" y="94"/>
                    <a:pt x="77" y="90"/>
                    <a:pt x="90" y="77"/>
                  </a:cubicBezTo>
                  <a:cubicBezTo>
                    <a:pt x="114" y="51"/>
                    <a:pt x="100" y="15"/>
                    <a:pt x="69" y="5"/>
                  </a:cubicBezTo>
                  <a:cubicBezTo>
                    <a:pt x="68" y="5"/>
                    <a:pt x="62" y="7"/>
                    <a:pt x="64" y="8"/>
                  </a:cubicBezTo>
                  <a:close/>
                </a:path>
              </a:pathLst>
            </a:custGeom>
            <a:solidFill>
              <a:srgbClr val="73321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7" name="Google Shape;507;p16"/>
            <p:cNvSpPr/>
            <p:nvPr/>
          </p:nvSpPr>
          <p:spPr>
            <a:xfrm>
              <a:off x="2355851" y="627063"/>
              <a:ext cx="66675" cy="33338"/>
            </a:xfrm>
            <a:custGeom>
              <a:rect b="b" l="l" r="r" t="t"/>
              <a:pathLst>
                <a:path extrusionOk="0" h="8" w="16">
                  <a:moveTo>
                    <a:pt x="0" y="3"/>
                  </a:moveTo>
                  <a:cubicBezTo>
                    <a:pt x="0" y="5"/>
                    <a:pt x="3" y="7"/>
                    <a:pt x="7" y="8"/>
                  </a:cubicBezTo>
                  <a:cubicBezTo>
                    <a:pt x="12" y="8"/>
                    <a:pt x="15" y="7"/>
                    <a:pt x="15" y="5"/>
                  </a:cubicBezTo>
                  <a:cubicBezTo>
                    <a:pt x="16" y="3"/>
                    <a:pt x="13" y="1"/>
                    <a:pt x="8" y="0"/>
                  </a:cubicBezTo>
                  <a:cubicBezTo>
                    <a:pt x="4" y="0"/>
                    <a:pt x="1" y="1"/>
                    <a:pt x="0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8" name="Google Shape;508;p16"/>
            <p:cNvSpPr/>
            <p:nvPr/>
          </p:nvSpPr>
          <p:spPr>
            <a:xfrm>
              <a:off x="2574926" y="657225"/>
              <a:ext cx="68263" cy="38100"/>
            </a:xfrm>
            <a:custGeom>
              <a:rect b="b" l="l" r="r" t="t"/>
              <a:pathLst>
                <a:path extrusionOk="0" h="9" w="16">
                  <a:moveTo>
                    <a:pt x="0" y="3"/>
                  </a:moveTo>
                  <a:cubicBezTo>
                    <a:pt x="0" y="5"/>
                    <a:pt x="3" y="8"/>
                    <a:pt x="7" y="8"/>
                  </a:cubicBezTo>
                  <a:cubicBezTo>
                    <a:pt x="12" y="9"/>
                    <a:pt x="15" y="7"/>
                    <a:pt x="15" y="5"/>
                  </a:cubicBezTo>
                  <a:cubicBezTo>
                    <a:pt x="16" y="3"/>
                    <a:pt x="13" y="1"/>
                    <a:pt x="8" y="1"/>
                  </a:cubicBezTo>
                  <a:cubicBezTo>
                    <a:pt x="4" y="0"/>
                    <a:pt x="1" y="1"/>
                    <a:pt x="0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9" name="Google Shape;509;p16"/>
            <p:cNvSpPr/>
            <p:nvPr/>
          </p:nvSpPr>
          <p:spPr>
            <a:xfrm>
              <a:off x="2363789" y="635000"/>
              <a:ext cx="258763" cy="161925"/>
            </a:xfrm>
            <a:custGeom>
              <a:rect b="b" l="l" r="r" t="t"/>
              <a:pathLst>
                <a:path extrusionOk="0" h="38" w="61">
                  <a:moveTo>
                    <a:pt x="54" y="11"/>
                  </a:moveTo>
                  <a:cubicBezTo>
                    <a:pt x="52" y="34"/>
                    <a:pt x="7" y="26"/>
                    <a:pt x="9" y="3"/>
                  </a:cubicBezTo>
                  <a:cubicBezTo>
                    <a:pt x="9" y="0"/>
                    <a:pt x="3" y="1"/>
                    <a:pt x="3" y="4"/>
                  </a:cubicBezTo>
                  <a:cubicBezTo>
                    <a:pt x="0" y="33"/>
                    <a:pt x="57" y="38"/>
                    <a:pt x="60" y="10"/>
                  </a:cubicBezTo>
                  <a:cubicBezTo>
                    <a:pt x="61" y="7"/>
                    <a:pt x="55" y="8"/>
                    <a:pt x="54" y="11"/>
                  </a:cubicBezTo>
                  <a:close/>
                </a:path>
              </a:pathLst>
            </a:custGeom>
            <a:solidFill>
              <a:srgbClr val="73321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0" name="Google Shape;510;p16"/>
            <p:cNvSpPr/>
            <p:nvPr/>
          </p:nvSpPr>
          <p:spPr>
            <a:xfrm>
              <a:off x="2584451" y="601663"/>
              <a:ext cx="46038" cy="33338"/>
            </a:xfrm>
            <a:custGeom>
              <a:rect b="b" l="l" r="r" t="t"/>
              <a:pathLst>
                <a:path extrusionOk="0" h="8" w="11">
                  <a:moveTo>
                    <a:pt x="5" y="1"/>
                  </a:moveTo>
                  <a:cubicBezTo>
                    <a:pt x="9" y="0"/>
                    <a:pt x="11" y="7"/>
                    <a:pt x="5" y="8"/>
                  </a:cubicBezTo>
                  <a:cubicBezTo>
                    <a:pt x="2" y="8"/>
                    <a:pt x="0" y="2"/>
                    <a:pt x="5" y="1"/>
                  </a:cubicBezTo>
                  <a:close/>
                </a:path>
              </a:pathLst>
            </a:custGeom>
            <a:solidFill>
              <a:srgbClr val="6E270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1" name="Google Shape;511;p16"/>
            <p:cNvSpPr/>
            <p:nvPr/>
          </p:nvSpPr>
          <p:spPr>
            <a:xfrm>
              <a:off x="2393951" y="581025"/>
              <a:ext cx="41275" cy="33338"/>
            </a:xfrm>
            <a:custGeom>
              <a:rect b="b" l="l" r="r" t="t"/>
              <a:pathLst>
                <a:path extrusionOk="0" h="8" w="10">
                  <a:moveTo>
                    <a:pt x="4" y="1"/>
                  </a:moveTo>
                  <a:cubicBezTo>
                    <a:pt x="9" y="0"/>
                    <a:pt x="10" y="7"/>
                    <a:pt x="5" y="7"/>
                  </a:cubicBezTo>
                  <a:cubicBezTo>
                    <a:pt x="1" y="8"/>
                    <a:pt x="0" y="2"/>
                    <a:pt x="4" y="1"/>
                  </a:cubicBezTo>
                  <a:close/>
                </a:path>
              </a:pathLst>
            </a:custGeom>
            <a:solidFill>
              <a:srgbClr val="6E270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2" name="Google Shape;512;p16"/>
            <p:cNvSpPr/>
            <p:nvPr/>
          </p:nvSpPr>
          <p:spPr>
            <a:xfrm>
              <a:off x="2295526" y="831850"/>
              <a:ext cx="76200" cy="114300"/>
            </a:xfrm>
            <a:custGeom>
              <a:rect b="b" l="l" r="r" t="t"/>
              <a:pathLst>
                <a:path extrusionOk="0" h="27" w="18">
                  <a:moveTo>
                    <a:pt x="11" y="2"/>
                  </a:moveTo>
                  <a:cubicBezTo>
                    <a:pt x="8" y="10"/>
                    <a:pt x="5" y="17"/>
                    <a:pt x="1" y="24"/>
                  </a:cubicBezTo>
                  <a:cubicBezTo>
                    <a:pt x="0" y="27"/>
                    <a:pt x="6" y="26"/>
                    <a:pt x="7" y="25"/>
                  </a:cubicBezTo>
                  <a:cubicBezTo>
                    <a:pt x="10" y="17"/>
                    <a:pt x="13" y="10"/>
                    <a:pt x="17" y="3"/>
                  </a:cubicBezTo>
                  <a:cubicBezTo>
                    <a:pt x="18" y="0"/>
                    <a:pt x="12" y="1"/>
                    <a:pt x="11" y="2"/>
                  </a:cubicBezTo>
                  <a:close/>
                </a:path>
              </a:pathLst>
            </a:custGeom>
            <a:solidFill>
              <a:srgbClr val="73321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3" name="Google Shape;513;p16"/>
            <p:cNvSpPr/>
            <p:nvPr/>
          </p:nvSpPr>
          <p:spPr>
            <a:xfrm>
              <a:off x="2201864" y="754063"/>
              <a:ext cx="119063" cy="47625"/>
            </a:xfrm>
            <a:custGeom>
              <a:rect b="b" l="l" r="r" t="t"/>
              <a:pathLst>
                <a:path extrusionOk="0" h="11" w="28">
                  <a:moveTo>
                    <a:pt x="22" y="1"/>
                  </a:moveTo>
                  <a:cubicBezTo>
                    <a:pt x="15" y="3"/>
                    <a:pt x="8" y="6"/>
                    <a:pt x="2" y="9"/>
                  </a:cubicBezTo>
                  <a:cubicBezTo>
                    <a:pt x="1" y="10"/>
                    <a:pt x="0" y="11"/>
                    <a:pt x="1" y="11"/>
                  </a:cubicBezTo>
                  <a:cubicBezTo>
                    <a:pt x="2" y="11"/>
                    <a:pt x="4" y="11"/>
                    <a:pt x="5" y="10"/>
                  </a:cubicBezTo>
                  <a:cubicBezTo>
                    <a:pt x="12" y="7"/>
                    <a:pt x="19" y="4"/>
                    <a:pt x="26" y="1"/>
                  </a:cubicBezTo>
                  <a:cubicBezTo>
                    <a:pt x="26" y="1"/>
                    <a:pt x="28" y="0"/>
                    <a:pt x="26" y="0"/>
                  </a:cubicBezTo>
                  <a:cubicBezTo>
                    <a:pt x="25" y="0"/>
                    <a:pt x="24" y="0"/>
                    <a:pt x="22" y="1"/>
                  </a:cubicBezTo>
                  <a:close/>
                </a:path>
              </a:pathLst>
            </a:custGeom>
            <a:solidFill>
              <a:srgbClr val="73321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4" name="Google Shape;514;p16"/>
            <p:cNvSpPr/>
            <p:nvPr/>
          </p:nvSpPr>
          <p:spPr>
            <a:xfrm>
              <a:off x="2503489" y="857250"/>
              <a:ext cx="42863" cy="119063"/>
            </a:xfrm>
            <a:custGeom>
              <a:rect b="b" l="l" r="r" t="t"/>
              <a:pathLst>
                <a:path extrusionOk="0" h="28" w="10">
                  <a:moveTo>
                    <a:pt x="1" y="4"/>
                  </a:moveTo>
                  <a:cubicBezTo>
                    <a:pt x="2" y="11"/>
                    <a:pt x="3" y="18"/>
                    <a:pt x="4" y="25"/>
                  </a:cubicBezTo>
                  <a:cubicBezTo>
                    <a:pt x="4" y="28"/>
                    <a:pt x="10" y="26"/>
                    <a:pt x="10" y="24"/>
                  </a:cubicBezTo>
                  <a:cubicBezTo>
                    <a:pt x="9" y="17"/>
                    <a:pt x="8" y="10"/>
                    <a:pt x="7" y="3"/>
                  </a:cubicBezTo>
                  <a:cubicBezTo>
                    <a:pt x="6" y="0"/>
                    <a:pt x="0" y="2"/>
                    <a:pt x="1" y="4"/>
                  </a:cubicBezTo>
                  <a:close/>
                </a:path>
              </a:pathLst>
            </a:custGeom>
            <a:solidFill>
              <a:srgbClr val="73321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5" name="Google Shape;515;p16"/>
            <p:cNvSpPr/>
            <p:nvPr/>
          </p:nvSpPr>
          <p:spPr>
            <a:xfrm>
              <a:off x="2635251" y="801688"/>
              <a:ext cx="93663" cy="96838"/>
            </a:xfrm>
            <a:custGeom>
              <a:rect b="b" l="l" r="r" t="t"/>
              <a:pathLst>
                <a:path extrusionOk="0" h="23" w="22">
                  <a:moveTo>
                    <a:pt x="1" y="3"/>
                  </a:moveTo>
                  <a:cubicBezTo>
                    <a:pt x="6" y="9"/>
                    <a:pt x="11" y="16"/>
                    <a:pt x="15" y="22"/>
                  </a:cubicBezTo>
                  <a:cubicBezTo>
                    <a:pt x="16" y="23"/>
                    <a:pt x="22" y="21"/>
                    <a:pt x="21" y="19"/>
                  </a:cubicBezTo>
                  <a:cubicBezTo>
                    <a:pt x="16" y="13"/>
                    <a:pt x="11" y="7"/>
                    <a:pt x="7" y="1"/>
                  </a:cubicBezTo>
                  <a:cubicBezTo>
                    <a:pt x="6" y="0"/>
                    <a:pt x="0" y="2"/>
                    <a:pt x="1" y="3"/>
                  </a:cubicBezTo>
                  <a:close/>
                </a:path>
              </a:pathLst>
            </a:custGeom>
            <a:solidFill>
              <a:srgbClr val="73321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6" name="Google Shape;516;p16"/>
            <p:cNvSpPr/>
            <p:nvPr/>
          </p:nvSpPr>
          <p:spPr>
            <a:xfrm>
              <a:off x="2105026" y="631825"/>
              <a:ext cx="169863" cy="28575"/>
            </a:xfrm>
            <a:custGeom>
              <a:rect b="b" l="l" r="r" t="t"/>
              <a:pathLst>
                <a:path extrusionOk="0" h="7" w="40">
                  <a:moveTo>
                    <a:pt x="36" y="0"/>
                  </a:moveTo>
                  <a:cubicBezTo>
                    <a:pt x="26" y="1"/>
                    <a:pt x="15" y="2"/>
                    <a:pt x="5" y="3"/>
                  </a:cubicBezTo>
                  <a:cubicBezTo>
                    <a:pt x="2" y="3"/>
                    <a:pt x="0" y="7"/>
                    <a:pt x="4" y="7"/>
                  </a:cubicBezTo>
                  <a:cubicBezTo>
                    <a:pt x="15" y="6"/>
                    <a:pt x="25" y="5"/>
                    <a:pt x="36" y="4"/>
                  </a:cubicBezTo>
                  <a:cubicBezTo>
                    <a:pt x="39" y="4"/>
                    <a:pt x="40" y="0"/>
                    <a:pt x="36" y="0"/>
                  </a:cubicBezTo>
                  <a:close/>
                </a:path>
              </a:pathLst>
            </a:custGeom>
            <a:solidFill>
              <a:srgbClr val="73321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7" name="Google Shape;517;p16"/>
            <p:cNvSpPr/>
            <p:nvPr/>
          </p:nvSpPr>
          <p:spPr>
            <a:xfrm>
              <a:off x="2236789" y="414338"/>
              <a:ext cx="114300" cy="80963"/>
            </a:xfrm>
            <a:custGeom>
              <a:rect b="b" l="l" r="r" t="t"/>
              <a:pathLst>
                <a:path extrusionOk="0" h="19" w="27">
                  <a:moveTo>
                    <a:pt x="26" y="15"/>
                  </a:moveTo>
                  <a:cubicBezTo>
                    <a:pt x="19" y="11"/>
                    <a:pt x="13" y="6"/>
                    <a:pt x="7" y="1"/>
                  </a:cubicBezTo>
                  <a:cubicBezTo>
                    <a:pt x="5" y="0"/>
                    <a:pt x="0" y="3"/>
                    <a:pt x="1" y="4"/>
                  </a:cubicBezTo>
                  <a:cubicBezTo>
                    <a:pt x="8" y="8"/>
                    <a:pt x="14" y="13"/>
                    <a:pt x="20" y="17"/>
                  </a:cubicBezTo>
                  <a:cubicBezTo>
                    <a:pt x="22" y="19"/>
                    <a:pt x="27" y="16"/>
                    <a:pt x="26" y="15"/>
                  </a:cubicBezTo>
                  <a:close/>
                </a:path>
              </a:pathLst>
            </a:custGeom>
            <a:solidFill>
              <a:srgbClr val="73321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8" name="Google Shape;518;p16"/>
            <p:cNvSpPr/>
            <p:nvPr/>
          </p:nvSpPr>
          <p:spPr>
            <a:xfrm>
              <a:off x="2444751" y="333375"/>
              <a:ext cx="28575" cy="101600"/>
            </a:xfrm>
            <a:custGeom>
              <a:rect b="b" l="l" r="r" t="t"/>
              <a:pathLst>
                <a:path extrusionOk="0" h="24" w="7">
                  <a:moveTo>
                    <a:pt x="7" y="20"/>
                  </a:moveTo>
                  <a:cubicBezTo>
                    <a:pt x="6" y="15"/>
                    <a:pt x="6" y="9"/>
                    <a:pt x="6" y="3"/>
                  </a:cubicBezTo>
                  <a:cubicBezTo>
                    <a:pt x="6" y="0"/>
                    <a:pt x="0" y="1"/>
                    <a:pt x="0" y="3"/>
                  </a:cubicBezTo>
                  <a:cubicBezTo>
                    <a:pt x="0" y="9"/>
                    <a:pt x="1" y="15"/>
                    <a:pt x="1" y="21"/>
                  </a:cubicBezTo>
                  <a:cubicBezTo>
                    <a:pt x="1" y="24"/>
                    <a:pt x="7" y="23"/>
                    <a:pt x="7" y="20"/>
                  </a:cubicBezTo>
                  <a:close/>
                </a:path>
              </a:pathLst>
            </a:custGeom>
            <a:solidFill>
              <a:srgbClr val="73321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9" name="Google Shape;519;p16"/>
            <p:cNvSpPr/>
            <p:nvPr/>
          </p:nvSpPr>
          <p:spPr>
            <a:xfrm>
              <a:off x="2574926" y="338138"/>
              <a:ext cx="85725" cy="119063"/>
            </a:xfrm>
            <a:custGeom>
              <a:rect b="b" l="l" r="r" t="t"/>
              <a:pathLst>
                <a:path extrusionOk="0" h="28" w="20">
                  <a:moveTo>
                    <a:pt x="6" y="25"/>
                  </a:moveTo>
                  <a:cubicBezTo>
                    <a:pt x="10" y="17"/>
                    <a:pt x="15" y="9"/>
                    <a:pt x="19" y="1"/>
                  </a:cubicBezTo>
                  <a:cubicBezTo>
                    <a:pt x="20" y="0"/>
                    <a:pt x="14" y="0"/>
                    <a:pt x="14" y="2"/>
                  </a:cubicBezTo>
                  <a:cubicBezTo>
                    <a:pt x="9" y="10"/>
                    <a:pt x="5" y="18"/>
                    <a:pt x="0" y="26"/>
                  </a:cubicBezTo>
                  <a:cubicBezTo>
                    <a:pt x="0" y="28"/>
                    <a:pt x="5" y="27"/>
                    <a:pt x="6" y="25"/>
                  </a:cubicBezTo>
                  <a:close/>
                </a:path>
              </a:pathLst>
            </a:custGeom>
            <a:solidFill>
              <a:srgbClr val="73321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0" name="Google Shape;520;p16"/>
            <p:cNvSpPr/>
            <p:nvPr/>
          </p:nvSpPr>
          <p:spPr>
            <a:xfrm>
              <a:off x="2673351" y="465138"/>
              <a:ext cx="144463" cy="76200"/>
            </a:xfrm>
            <a:custGeom>
              <a:rect b="b" l="l" r="r" t="t"/>
              <a:pathLst>
                <a:path extrusionOk="0" h="18" w="34">
                  <a:moveTo>
                    <a:pt x="7" y="17"/>
                  </a:moveTo>
                  <a:cubicBezTo>
                    <a:pt x="15" y="12"/>
                    <a:pt x="23" y="8"/>
                    <a:pt x="31" y="3"/>
                  </a:cubicBezTo>
                  <a:cubicBezTo>
                    <a:pt x="34" y="1"/>
                    <a:pt x="29" y="0"/>
                    <a:pt x="27" y="1"/>
                  </a:cubicBezTo>
                  <a:cubicBezTo>
                    <a:pt x="19" y="5"/>
                    <a:pt x="11" y="10"/>
                    <a:pt x="3" y="14"/>
                  </a:cubicBezTo>
                  <a:cubicBezTo>
                    <a:pt x="0" y="16"/>
                    <a:pt x="5" y="18"/>
                    <a:pt x="7" y="17"/>
                  </a:cubicBezTo>
                  <a:close/>
                </a:path>
              </a:pathLst>
            </a:custGeom>
            <a:solidFill>
              <a:srgbClr val="73321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1" name="Google Shape;521;p16"/>
            <p:cNvSpPr/>
            <p:nvPr/>
          </p:nvSpPr>
          <p:spPr>
            <a:xfrm>
              <a:off x="2716214" y="690563"/>
              <a:ext cx="122238" cy="47625"/>
            </a:xfrm>
            <a:custGeom>
              <a:rect b="b" l="l" r="r" t="t"/>
              <a:pathLst>
                <a:path extrusionOk="0" h="11" w="29">
                  <a:moveTo>
                    <a:pt x="1" y="2"/>
                  </a:moveTo>
                  <a:cubicBezTo>
                    <a:pt x="8" y="5"/>
                    <a:pt x="15" y="8"/>
                    <a:pt x="22" y="10"/>
                  </a:cubicBezTo>
                  <a:cubicBezTo>
                    <a:pt x="23" y="11"/>
                    <a:pt x="25" y="10"/>
                    <a:pt x="26" y="10"/>
                  </a:cubicBezTo>
                  <a:cubicBezTo>
                    <a:pt x="26" y="10"/>
                    <a:pt x="29" y="9"/>
                    <a:pt x="28" y="8"/>
                  </a:cubicBezTo>
                  <a:cubicBezTo>
                    <a:pt x="20" y="6"/>
                    <a:pt x="13" y="3"/>
                    <a:pt x="6" y="0"/>
                  </a:cubicBezTo>
                  <a:cubicBezTo>
                    <a:pt x="5" y="0"/>
                    <a:pt x="3" y="0"/>
                    <a:pt x="2" y="1"/>
                  </a:cubicBezTo>
                  <a:cubicBezTo>
                    <a:pt x="2" y="1"/>
                    <a:pt x="0" y="2"/>
                    <a:pt x="1" y="2"/>
                  </a:cubicBezTo>
                  <a:close/>
                </a:path>
              </a:pathLst>
            </a:custGeom>
            <a:solidFill>
              <a:srgbClr val="73321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2" name="Google Shape;522;p16"/>
            <p:cNvSpPr/>
            <p:nvPr/>
          </p:nvSpPr>
          <p:spPr>
            <a:xfrm>
              <a:off x="2665414" y="1019175"/>
              <a:ext cx="198438" cy="284163"/>
            </a:xfrm>
            <a:custGeom>
              <a:rect b="b" l="l" r="r" t="t"/>
              <a:pathLst>
                <a:path extrusionOk="0" h="67" w="47">
                  <a:moveTo>
                    <a:pt x="36" y="0"/>
                  </a:moveTo>
                  <a:cubicBezTo>
                    <a:pt x="34" y="0"/>
                    <a:pt x="33" y="0"/>
                    <a:pt x="32" y="0"/>
                  </a:cubicBezTo>
                  <a:cubicBezTo>
                    <a:pt x="22" y="2"/>
                    <a:pt x="14" y="14"/>
                    <a:pt x="9" y="23"/>
                  </a:cubicBezTo>
                  <a:cubicBezTo>
                    <a:pt x="4" y="33"/>
                    <a:pt x="0" y="50"/>
                    <a:pt x="7" y="60"/>
                  </a:cubicBezTo>
                  <a:cubicBezTo>
                    <a:pt x="9" y="63"/>
                    <a:pt x="12" y="67"/>
                    <a:pt x="16" y="67"/>
                  </a:cubicBezTo>
                  <a:cubicBezTo>
                    <a:pt x="16" y="67"/>
                    <a:pt x="16" y="67"/>
                    <a:pt x="16" y="67"/>
                  </a:cubicBezTo>
                  <a:cubicBezTo>
                    <a:pt x="17" y="67"/>
                    <a:pt x="18" y="67"/>
                    <a:pt x="19" y="66"/>
                  </a:cubicBezTo>
                  <a:cubicBezTo>
                    <a:pt x="23" y="63"/>
                    <a:pt x="20" y="57"/>
                    <a:pt x="20" y="53"/>
                  </a:cubicBezTo>
                  <a:cubicBezTo>
                    <a:pt x="19" y="40"/>
                    <a:pt x="23" y="29"/>
                    <a:pt x="32" y="20"/>
                  </a:cubicBezTo>
                  <a:cubicBezTo>
                    <a:pt x="37" y="15"/>
                    <a:pt x="43" y="11"/>
                    <a:pt x="47" y="5"/>
                  </a:cubicBezTo>
                  <a:cubicBezTo>
                    <a:pt x="45" y="1"/>
                    <a:pt x="40" y="0"/>
                    <a:pt x="36" y="0"/>
                  </a:cubicBezTo>
                </a:path>
              </a:pathLst>
            </a:custGeom>
            <a:solidFill>
              <a:srgbClr val="FEE9B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3" name="Google Shape;523;p16"/>
            <p:cNvSpPr/>
            <p:nvPr/>
          </p:nvSpPr>
          <p:spPr>
            <a:xfrm>
              <a:off x="2767014" y="1579563"/>
              <a:ext cx="198438" cy="149225"/>
            </a:xfrm>
            <a:custGeom>
              <a:rect b="b" l="l" r="r" t="t"/>
              <a:pathLst>
                <a:path extrusionOk="0" h="35" w="47">
                  <a:moveTo>
                    <a:pt x="5" y="0"/>
                  </a:moveTo>
                  <a:cubicBezTo>
                    <a:pt x="1" y="4"/>
                    <a:pt x="0" y="10"/>
                    <a:pt x="1" y="15"/>
                  </a:cubicBezTo>
                  <a:cubicBezTo>
                    <a:pt x="3" y="24"/>
                    <a:pt x="11" y="30"/>
                    <a:pt x="19" y="35"/>
                  </a:cubicBezTo>
                  <a:cubicBezTo>
                    <a:pt x="21" y="35"/>
                    <a:pt x="22" y="34"/>
                    <a:pt x="22" y="34"/>
                  </a:cubicBezTo>
                  <a:cubicBezTo>
                    <a:pt x="31" y="32"/>
                    <a:pt x="39" y="29"/>
                    <a:pt x="47" y="27"/>
                  </a:cubicBezTo>
                  <a:cubicBezTo>
                    <a:pt x="37" y="26"/>
                    <a:pt x="28" y="23"/>
                    <a:pt x="21" y="16"/>
                  </a:cubicBezTo>
                  <a:cubicBezTo>
                    <a:pt x="15" y="11"/>
                    <a:pt x="11" y="4"/>
                    <a:pt x="5" y="0"/>
                  </a:cubicBezTo>
                </a:path>
              </a:pathLst>
            </a:custGeom>
            <a:solidFill>
              <a:srgbClr val="FEE9B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4" name="Google Shape;524;p16"/>
            <p:cNvSpPr/>
            <p:nvPr/>
          </p:nvSpPr>
          <p:spPr>
            <a:xfrm>
              <a:off x="2846389" y="1690688"/>
              <a:ext cx="212725" cy="76200"/>
            </a:xfrm>
            <a:custGeom>
              <a:rect b="b" l="l" r="r" t="t"/>
              <a:pathLst>
                <a:path extrusionOk="0" h="18" w="50">
                  <a:moveTo>
                    <a:pt x="44" y="0"/>
                  </a:moveTo>
                  <a:cubicBezTo>
                    <a:pt x="41" y="0"/>
                    <a:pt x="37" y="1"/>
                    <a:pt x="35" y="1"/>
                  </a:cubicBezTo>
                  <a:cubicBezTo>
                    <a:pt x="34" y="1"/>
                    <a:pt x="33" y="1"/>
                    <a:pt x="32" y="1"/>
                  </a:cubicBezTo>
                  <a:cubicBezTo>
                    <a:pt x="30" y="1"/>
                    <a:pt x="29" y="1"/>
                    <a:pt x="28" y="1"/>
                  </a:cubicBezTo>
                  <a:cubicBezTo>
                    <a:pt x="20" y="3"/>
                    <a:pt x="12" y="6"/>
                    <a:pt x="3" y="8"/>
                  </a:cubicBezTo>
                  <a:cubicBezTo>
                    <a:pt x="3" y="8"/>
                    <a:pt x="2" y="9"/>
                    <a:pt x="0" y="9"/>
                  </a:cubicBezTo>
                  <a:cubicBezTo>
                    <a:pt x="2" y="10"/>
                    <a:pt x="3" y="11"/>
                    <a:pt x="5" y="12"/>
                  </a:cubicBezTo>
                  <a:cubicBezTo>
                    <a:pt x="12" y="15"/>
                    <a:pt x="20" y="18"/>
                    <a:pt x="28" y="18"/>
                  </a:cubicBezTo>
                  <a:cubicBezTo>
                    <a:pt x="34" y="18"/>
                    <a:pt x="39" y="17"/>
                    <a:pt x="43" y="14"/>
                  </a:cubicBezTo>
                  <a:cubicBezTo>
                    <a:pt x="46" y="12"/>
                    <a:pt x="49" y="8"/>
                    <a:pt x="50" y="5"/>
                  </a:cubicBezTo>
                  <a:cubicBezTo>
                    <a:pt x="50" y="3"/>
                    <a:pt x="49" y="2"/>
                    <a:pt x="48" y="1"/>
                  </a:cubicBezTo>
                  <a:cubicBezTo>
                    <a:pt x="47" y="0"/>
                    <a:pt x="45" y="0"/>
                    <a:pt x="44" y="0"/>
                  </a:cubicBezTo>
                </a:path>
              </a:pathLst>
            </a:custGeom>
            <a:solidFill>
              <a:srgbClr val="FEE3B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5" name="Google Shape;525;p16"/>
            <p:cNvSpPr/>
            <p:nvPr/>
          </p:nvSpPr>
          <p:spPr>
            <a:xfrm>
              <a:off x="3287714" y="1655763"/>
              <a:ext cx="309563" cy="141288"/>
            </a:xfrm>
            <a:custGeom>
              <a:rect b="b" l="l" r="r" t="t"/>
              <a:pathLst>
                <a:path extrusionOk="0" h="33" w="73">
                  <a:moveTo>
                    <a:pt x="67" y="0"/>
                  </a:moveTo>
                  <a:cubicBezTo>
                    <a:pt x="63" y="0"/>
                    <a:pt x="60" y="5"/>
                    <a:pt x="57" y="7"/>
                  </a:cubicBezTo>
                  <a:cubicBezTo>
                    <a:pt x="49" y="13"/>
                    <a:pt x="40" y="17"/>
                    <a:pt x="30" y="17"/>
                  </a:cubicBezTo>
                  <a:cubicBezTo>
                    <a:pt x="28" y="17"/>
                    <a:pt x="25" y="16"/>
                    <a:pt x="23" y="16"/>
                  </a:cubicBezTo>
                  <a:cubicBezTo>
                    <a:pt x="16" y="15"/>
                    <a:pt x="9" y="12"/>
                    <a:pt x="2" y="12"/>
                  </a:cubicBezTo>
                  <a:cubicBezTo>
                    <a:pt x="0" y="17"/>
                    <a:pt x="3" y="23"/>
                    <a:pt x="7" y="26"/>
                  </a:cubicBezTo>
                  <a:cubicBezTo>
                    <a:pt x="12" y="32"/>
                    <a:pt x="20" y="33"/>
                    <a:pt x="28" y="33"/>
                  </a:cubicBezTo>
                  <a:cubicBezTo>
                    <a:pt x="32" y="33"/>
                    <a:pt x="35" y="33"/>
                    <a:pt x="38" y="33"/>
                  </a:cubicBezTo>
                  <a:cubicBezTo>
                    <a:pt x="50" y="31"/>
                    <a:pt x="66" y="26"/>
                    <a:pt x="71" y="13"/>
                  </a:cubicBezTo>
                  <a:cubicBezTo>
                    <a:pt x="72" y="10"/>
                    <a:pt x="73" y="5"/>
                    <a:pt x="71" y="2"/>
                  </a:cubicBezTo>
                  <a:cubicBezTo>
                    <a:pt x="71" y="1"/>
                    <a:pt x="70" y="1"/>
                    <a:pt x="68" y="0"/>
                  </a:cubicBezTo>
                  <a:cubicBezTo>
                    <a:pt x="68" y="0"/>
                    <a:pt x="68" y="0"/>
                    <a:pt x="67" y="0"/>
                  </a:cubicBezTo>
                </a:path>
              </a:pathLst>
            </a:custGeom>
            <a:solidFill>
              <a:srgbClr val="FEE3B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6" name="Google Shape;526;p16"/>
            <p:cNvSpPr/>
            <p:nvPr/>
          </p:nvSpPr>
          <p:spPr>
            <a:xfrm>
              <a:off x="3759201" y="1308100"/>
              <a:ext cx="211138" cy="280988"/>
            </a:xfrm>
            <a:custGeom>
              <a:rect b="b" l="l" r="r" t="t"/>
              <a:pathLst>
                <a:path extrusionOk="0" h="66" w="50">
                  <a:moveTo>
                    <a:pt x="34" y="0"/>
                  </a:moveTo>
                  <a:cubicBezTo>
                    <a:pt x="33" y="0"/>
                    <a:pt x="32" y="0"/>
                    <a:pt x="31" y="1"/>
                  </a:cubicBezTo>
                  <a:cubicBezTo>
                    <a:pt x="27" y="4"/>
                    <a:pt x="30" y="10"/>
                    <a:pt x="30" y="14"/>
                  </a:cubicBezTo>
                  <a:cubicBezTo>
                    <a:pt x="29" y="26"/>
                    <a:pt x="26" y="38"/>
                    <a:pt x="17" y="47"/>
                  </a:cubicBezTo>
                  <a:cubicBezTo>
                    <a:pt x="11" y="52"/>
                    <a:pt x="5" y="55"/>
                    <a:pt x="0" y="61"/>
                  </a:cubicBezTo>
                  <a:cubicBezTo>
                    <a:pt x="3" y="65"/>
                    <a:pt x="8" y="66"/>
                    <a:pt x="13" y="66"/>
                  </a:cubicBezTo>
                  <a:cubicBezTo>
                    <a:pt x="13" y="66"/>
                    <a:pt x="14" y="66"/>
                    <a:pt x="15" y="66"/>
                  </a:cubicBezTo>
                  <a:cubicBezTo>
                    <a:pt x="26" y="65"/>
                    <a:pt x="34" y="53"/>
                    <a:pt x="39" y="45"/>
                  </a:cubicBezTo>
                  <a:cubicBezTo>
                    <a:pt x="45" y="34"/>
                    <a:pt x="50" y="18"/>
                    <a:pt x="43" y="7"/>
                  </a:cubicBezTo>
                  <a:cubicBezTo>
                    <a:pt x="41" y="4"/>
                    <a:pt x="38" y="0"/>
                    <a:pt x="34" y="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FEE3B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7" name="Google Shape;527;p16"/>
            <p:cNvSpPr/>
            <p:nvPr/>
          </p:nvSpPr>
          <p:spPr>
            <a:xfrm>
              <a:off x="3089276" y="784225"/>
              <a:ext cx="309563" cy="141288"/>
            </a:xfrm>
            <a:custGeom>
              <a:rect b="b" l="l" r="r" t="t"/>
              <a:pathLst>
                <a:path extrusionOk="0" h="33" w="73">
                  <a:moveTo>
                    <a:pt x="44" y="0"/>
                  </a:moveTo>
                  <a:cubicBezTo>
                    <a:pt x="41" y="0"/>
                    <a:pt x="38" y="0"/>
                    <a:pt x="36" y="1"/>
                  </a:cubicBezTo>
                  <a:cubicBezTo>
                    <a:pt x="24" y="2"/>
                    <a:pt x="8" y="7"/>
                    <a:pt x="3" y="19"/>
                  </a:cubicBezTo>
                  <a:cubicBezTo>
                    <a:pt x="1" y="22"/>
                    <a:pt x="0" y="28"/>
                    <a:pt x="2" y="31"/>
                  </a:cubicBezTo>
                  <a:cubicBezTo>
                    <a:pt x="3" y="32"/>
                    <a:pt x="3" y="32"/>
                    <a:pt x="5" y="33"/>
                  </a:cubicBezTo>
                  <a:cubicBezTo>
                    <a:pt x="5" y="33"/>
                    <a:pt x="6" y="33"/>
                    <a:pt x="6" y="33"/>
                  </a:cubicBezTo>
                  <a:cubicBezTo>
                    <a:pt x="10" y="33"/>
                    <a:pt x="14" y="28"/>
                    <a:pt x="16" y="26"/>
                  </a:cubicBezTo>
                  <a:cubicBezTo>
                    <a:pt x="24" y="20"/>
                    <a:pt x="33" y="17"/>
                    <a:pt x="43" y="17"/>
                  </a:cubicBezTo>
                  <a:cubicBezTo>
                    <a:pt x="45" y="17"/>
                    <a:pt x="48" y="17"/>
                    <a:pt x="50" y="18"/>
                  </a:cubicBezTo>
                  <a:cubicBezTo>
                    <a:pt x="57" y="19"/>
                    <a:pt x="64" y="22"/>
                    <a:pt x="72" y="22"/>
                  </a:cubicBezTo>
                  <a:cubicBezTo>
                    <a:pt x="73" y="17"/>
                    <a:pt x="70" y="11"/>
                    <a:pt x="67" y="7"/>
                  </a:cubicBezTo>
                  <a:cubicBezTo>
                    <a:pt x="61" y="2"/>
                    <a:pt x="53" y="0"/>
                    <a:pt x="44" y="0"/>
                  </a:cubicBezTo>
                </a:path>
              </a:pathLst>
            </a:custGeom>
            <a:solidFill>
              <a:srgbClr val="FEE9B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8" name="Google Shape;528;p16"/>
            <p:cNvSpPr/>
            <p:nvPr/>
          </p:nvSpPr>
          <p:spPr>
            <a:xfrm>
              <a:off x="3630614" y="890588"/>
              <a:ext cx="258763" cy="242888"/>
            </a:xfrm>
            <a:custGeom>
              <a:rect b="b" l="l" r="r" t="t"/>
              <a:pathLst>
                <a:path extrusionOk="0" h="57" w="61">
                  <a:moveTo>
                    <a:pt x="16" y="0"/>
                  </a:moveTo>
                  <a:cubicBezTo>
                    <a:pt x="14" y="0"/>
                    <a:pt x="12" y="0"/>
                    <a:pt x="10" y="1"/>
                  </a:cubicBezTo>
                  <a:cubicBezTo>
                    <a:pt x="7" y="2"/>
                    <a:pt x="2" y="4"/>
                    <a:pt x="1" y="7"/>
                  </a:cubicBezTo>
                  <a:cubicBezTo>
                    <a:pt x="0" y="8"/>
                    <a:pt x="0" y="9"/>
                    <a:pt x="1" y="11"/>
                  </a:cubicBezTo>
                  <a:cubicBezTo>
                    <a:pt x="2" y="15"/>
                    <a:pt x="9" y="15"/>
                    <a:pt x="13" y="16"/>
                  </a:cubicBezTo>
                  <a:cubicBezTo>
                    <a:pt x="25" y="19"/>
                    <a:pt x="35" y="26"/>
                    <a:pt x="41" y="37"/>
                  </a:cubicBezTo>
                  <a:cubicBezTo>
                    <a:pt x="44" y="44"/>
                    <a:pt x="46" y="51"/>
                    <a:pt x="50" y="57"/>
                  </a:cubicBezTo>
                  <a:cubicBezTo>
                    <a:pt x="55" y="55"/>
                    <a:pt x="58" y="49"/>
                    <a:pt x="59" y="44"/>
                  </a:cubicBezTo>
                  <a:cubicBezTo>
                    <a:pt x="61" y="33"/>
                    <a:pt x="52" y="23"/>
                    <a:pt x="45" y="15"/>
                  </a:cubicBezTo>
                  <a:cubicBezTo>
                    <a:pt x="38" y="8"/>
                    <a:pt x="27" y="0"/>
                    <a:pt x="16" y="0"/>
                  </a:cubicBezTo>
                </a:path>
              </a:pathLst>
            </a:custGeom>
            <a:solidFill>
              <a:srgbClr val="FEE9B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descr="A picture containing toy, doll&#10;&#10;Description automatically generated" id="529" name="Google Shape;529;p16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9144000" y="0"/>
            <a:ext cx="2909777" cy="290977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530" name="Google Shape;530;p16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3455582" y="-240284"/>
            <a:ext cx="3150061" cy="315006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toy, doll&#10;&#10;Description automatically generated" id="531" name="Google Shape;531;p16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5630203" y="2383120"/>
            <a:ext cx="2432235" cy="1810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532" name="Google Shape;532;p16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8115600" y="2410851"/>
            <a:ext cx="4076400" cy="2211531"/>
          </a:xfrm>
          <a:prstGeom prst="rect">
            <a:avLst/>
          </a:prstGeom>
          <a:noFill/>
          <a:ln>
            <a:noFill/>
          </a:ln>
        </p:spPr>
      </p:pic>
      <p:pic>
        <p:nvPicPr>
          <p:cNvPr id="533" name="Google Shape;533;p16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8402695" y="4320578"/>
            <a:ext cx="2186274" cy="164372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34" name="Google Shape;534;p16"/>
          <p:cNvGrpSpPr/>
          <p:nvPr/>
        </p:nvGrpSpPr>
        <p:grpSpPr>
          <a:xfrm>
            <a:off x="6982317" y="1188428"/>
            <a:ext cx="738940" cy="1014113"/>
            <a:chOff x="1563" y="1178"/>
            <a:chExt cx="1101" cy="1511"/>
          </a:xfrm>
        </p:grpSpPr>
        <p:sp>
          <p:nvSpPr>
            <p:cNvPr id="535" name="Google Shape;535;p16"/>
            <p:cNvSpPr/>
            <p:nvPr/>
          </p:nvSpPr>
          <p:spPr>
            <a:xfrm>
              <a:off x="2313" y="1243"/>
              <a:ext cx="301" cy="391"/>
            </a:xfrm>
            <a:custGeom>
              <a:rect b="b" l="l" r="r" t="t"/>
              <a:pathLst>
                <a:path extrusionOk="0" h="220" w="169">
                  <a:moveTo>
                    <a:pt x="17" y="75"/>
                  </a:moveTo>
                  <a:cubicBezTo>
                    <a:pt x="20" y="115"/>
                    <a:pt x="18" y="157"/>
                    <a:pt x="13" y="197"/>
                  </a:cubicBezTo>
                  <a:cubicBezTo>
                    <a:pt x="13" y="205"/>
                    <a:pt x="12" y="212"/>
                    <a:pt x="11" y="220"/>
                  </a:cubicBezTo>
                  <a:cubicBezTo>
                    <a:pt x="46" y="168"/>
                    <a:pt x="149" y="148"/>
                    <a:pt x="167" y="205"/>
                  </a:cubicBezTo>
                  <a:cubicBezTo>
                    <a:pt x="169" y="145"/>
                    <a:pt x="150" y="86"/>
                    <a:pt x="97" y="44"/>
                  </a:cubicBezTo>
                  <a:cubicBezTo>
                    <a:pt x="75" y="27"/>
                    <a:pt x="50" y="12"/>
                    <a:pt x="23" y="0"/>
                  </a:cubicBezTo>
                  <a:cubicBezTo>
                    <a:pt x="15" y="4"/>
                    <a:pt x="8" y="7"/>
                    <a:pt x="0" y="9"/>
                  </a:cubicBezTo>
                  <a:cubicBezTo>
                    <a:pt x="12" y="28"/>
                    <a:pt x="15" y="54"/>
                    <a:pt x="17" y="75"/>
                  </a:cubicBezTo>
                </a:path>
              </a:pathLst>
            </a:custGeom>
            <a:solidFill>
              <a:srgbClr val="7363E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6" name="Google Shape;536;p16"/>
            <p:cNvSpPr/>
            <p:nvPr/>
          </p:nvSpPr>
          <p:spPr>
            <a:xfrm>
              <a:off x="1689" y="1195"/>
              <a:ext cx="429" cy="368"/>
            </a:xfrm>
            <a:custGeom>
              <a:rect b="b" l="l" r="r" t="t"/>
              <a:pathLst>
                <a:path extrusionOk="0" h="207" w="241">
                  <a:moveTo>
                    <a:pt x="74" y="135"/>
                  </a:moveTo>
                  <a:cubicBezTo>
                    <a:pt x="113" y="136"/>
                    <a:pt x="139" y="170"/>
                    <a:pt x="143" y="207"/>
                  </a:cubicBezTo>
                  <a:cubicBezTo>
                    <a:pt x="152" y="167"/>
                    <a:pt x="164" y="129"/>
                    <a:pt x="183" y="93"/>
                  </a:cubicBezTo>
                  <a:cubicBezTo>
                    <a:pt x="197" y="68"/>
                    <a:pt x="215" y="38"/>
                    <a:pt x="241" y="21"/>
                  </a:cubicBezTo>
                  <a:cubicBezTo>
                    <a:pt x="232" y="15"/>
                    <a:pt x="224" y="8"/>
                    <a:pt x="217" y="0"/>
                  </a:cubicBezTo>
                  <a:cubicBezTo>
                    <a:pt x="182" y="3"/>
                    <a:pt x="148" y="13"/>
                    <a:pt x="117" y="29"/>
                  </a:cubicBezTo>
                  <a:cubicBezTo>
                    <a:pt x="58" y="62"/>
                    <a:pt x="19" y="117"/>
                    <a:pt x="0" y="179"/>
                  </a:cubicBezTo>
                  <a:cubicBezTo>
                    <a:pt x="17" y="153"/>
                    <a:pt x="44" y="134"/>
                    <a:pt x="74" y="135"/>
                  </a:cubicBezTo>
                </a:path>
              </a:pathLst>
            </a:custGeom>
            <a:solidFill>
              <a:srgbClr val="7363E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7" name="Google Shape;537;p16"/>
            <p:cNvSpPr/>
            <p:nvPr/>
          </p:nvSpPr>
          <p:spPr>
            <a:xfrm>
              <a:off x="2130" y="1554"/>
              <a:ext cx="477" cy="663"/>
            </a:xfrm>
            <a:custGeom>
              <a:rect b="b" l="l" r="r" t="t"/>
              <a:pathLst>
                <a:path extrusionOk="0" h="373" w="268">
                  <a:moveTo>
                    <a:pt x="233" y="6"/>
                  </a:moveTo>
                  <a:cubicBezTo>
                    <a:pt x="216" y="0"/>
                    <a:pt x="199" y="2"/>
                    <a:pt x="182" y="8"/>
                  </a:cubicBezTo>
                  <a:cubicBezTo>
                    <a:pt x="152" y="18"/>
                    <a:pt x="124" y="38"/>
                    <a:pt x="110" y="67"/>
                  </a:cubicBezTo>
                  <a:cubicBezTo>
                    <a:pt x="100" y="120"/>
                    <a:pt x="83" y="170"/>
                    <a:pt x="63" y="220"/>
                  </a:cubicBezTo>
                  <a:cubicBezTo>
                    <a:pt x="50" y="252"/>
                    <a:pt x="35" y="284"/>
                    <a:pt x="22" y="316"/>
                  </a:cubicBezTo>
                  <a:cubicBezTo>
                    <a:pt x="16" y="331"/>
                    <a:pt x="9" y="347"/>
                    <a:pt x="0" y="362"/>
                  </a:cubicBezTo>
                  <a:cubicBezTo>
                    <a:pt x="10" y="362"/>
                    <a:pt x="20" y="363"/>
                    <a:pt x="29" y="365"/>
                  </a:cubicBezTo>
                  <a:cubicBezTo>
                    <a:pt x="37" y="366"/>
                    <a:pt x="51" y="368"/>
                    <a:pt x="60" y="373"/>
                  </a:cubicBezTo>
                  <a:cubicBezTo>
                    <a:pt x="143" y="325"/>
                    <a:pt x="203" y="233"/>
                    <a:pt x="241" y="148"/>
                  </a:cubicBezTo>
                  <a:cubicBezTo>
                    <a:pt x="254" y="120"/>
                    <a:pt x="263" y="90"/>
                    <a:pt x="268" y="59"/>
                  </a:cubicBezTo>
                  <a:cubicBezTo>
                    <a:pt x="264" y="38"/>
                    <a:pt x="257" y="13"/>
                    <a:pt x="233" y="6"/>
                  </a:cubicBezTo>
                </a:path>
              </a:pathLst>
            </a:custGeom>
            <a:solidFill>
              <a:srgbClr val="A4DDE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8" name="Google Shape;538;p16"/>
            <p:cNvSpPr/>
            <p:nvPr/>
          </p:nvSpPr>
          <p:spPr>
            <a:xfrm>
              <a:off x="2130" y="2116"/>
              <a:ext cx="235" cy="101"/>
            </a:xfrm>
            <a:custGeom>
              <a:rect b="b" l="l" r="r" t="t"/>
              <a:pathLst>
                <a:path extrusionOk="0" h="57" w="132">
                  <a:moveTo>
                    <a:pt x="63" y="12"/>
                  </a:moveTo>
                  <a:cubicBezTo>
                    <a:pt x="49" y="12"/>
                    <a:pt x="33" y="14"/>
                    <a:pt x="16" y="13"/>
                  </a:cubicBezTo>
                  <a:cubicBezTo>
                    <a:pt x="12" y="24"/>
                    <a:pt x="6" y="35"/>
                    <a:pt x="0" y="46"/>
                  </a:cubicBezTo>
                  <a:cubicBezTo>
                    <a:pt x="10" y="46"/>
                    <a:pt x="20" y="47"/>
                    <a:pt x="29" y="49"/>
                  </a:cubicBezTo>
                  <a:cubicBezTo>
                    <a:pt x="37" y="50"/>
                    <a:pt x="51" y="52"/>
                    <a:pt x="60" y="57"/>
                  </a:cubicBezTo>
                  <a:cubicBezTo>
                    <a:pt x="86" y="42"/>
                    <a:pt x="110" y="22"/>
                    <a:pt x="132" y="0"/>
                  </a:cubicBezTo>
                  <a:cubicBezTo>
                    <a:pt x="109" y="7"/>
                    <a:pt x="86" y="11"/>
                    <a:pt x="63" y="12"/>
                  </a:cubicBezTo>
                </a:path>
              </a:pathLst>
            </a:custGeom>
            <a:solidFill>
              <a:srgbClr val="7363E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9" name="Google Shape;539;p16"/>
            <p:cNvSpPr/>
            <p:nvPr/>
          </p:nvSpPr>
          <p:spPr>
            <a:xfrm>
              <a:off x="2095" y="1192"/>
              <a:ext cx="236" cy="62"/>
            </a:xfrm>
            <a:custGeom>
              <a:rect b="b" l="l" r="r" t="t"/>
              <a:pathLst>
                <a:path extrusionOk="0" h="35" w="133">
                  <a:moveTo>
                    <a:pt x="29" y="22"/>
                  </a:moveTo>
                  <a:cubicBezTo>
                    <a:pt x="38" y="27"/>
                    <a:pt x="48" y="31"/>
                    <a:pt x="59" y="32"/>
                  </a:cubicBezTo>
                  <a:cubicBezTo>
                    <a:pt x="75" y="35"/>
                    <a:pt x="92" y="35"/>
                    <a:pt x="109" y="32"/>
                  </a:cubicBezTo>
                  <a:cubicBezTo>
                    <a:pt x="116" y="30"/>
                    <a:pt x="116" y="30"/>
                    <a:pt x="116" y="30"/>
                  </a:cubicBezTo>
                  <a:cubicBezTo>
                    <a:pt x="118" y="30"/>
                    <a:pt x="120" y="29"/>
                    <a:pt x="122" y="29"/>
                  </a:cubicBezTo>
                  <a:cubicBezTo>
                    <a:pt x="126" y="27"/>
                    <a:pt x="130" y="26"/>
                    <a:pt x="133" y="24"/>
                  </a:cubicBezTo>
                  <a:cubicBezTo>
                    <a:pt x="91" y="8"/>
                    <a:pt x="45" y="0"/>
                    <a:pt x="0" y="2"/>
                  </a:cubicBezTo>
                  <a:cubicBezTo>
                    <a:pt x="6" y="8"/>
                    <a:pt x="13" y="14"/>
                    <a:pt x="21" y="18"/>
                  </a:cubicBezTo>
                  <a:lnTo>
                    <a:pt x="29" y="22"/>
                  </a:lnTo>
                  <a:close/>
                </a:path>
              </a:pathLst>
            </a:custGeom>
            <a:solidFill>
              <a:srgbClr val="7363E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0" name="Google Shape;540;p16"/>
            <p:cNvSpPr/>
            <p:nvPr/>
          </p:nvSpPr>
          <p:spPr>
            <a:xfrm>
              <a:off x="1918" y="1451"/>
              <a:ext cx="392" cy="752"/>
            </a:xfrm>
            <a:custGeom>
              <a:rect b="b" l="l" r="r" t="t"/>
              <a:pathLst>
                <a:path extrusionOk="0" h="423" w="220">
                  <a:moveTo>
                    <a:pt x="16" y="93"/>
                  </a:moveTo>
                  <a:cubicBezTo>
                    <a:pt x="5" y="155"/>
                    <a:pt x="0" y="217"/>
                    <a:pt x="3" y="279"/>
                  </a:cubicBezTo>
                  <a:cubicBezTo>
                    <a:pt x="4" y="307"/>
                    <a:pt x="7" y="333"/>
                    <a:pt x="9" y="360"/>
                  </a:cubicBezTo>
                  <a:cubicBezTo>
                    <a:pt x="11" y="382"/>
                    <a:pt x="14" y="403"/>
                    <a:pt x="21" y="423"/>
                  </a:cubicBezTo>
                  <a:cubicBezTo>
                    <a:pt x="41" y="419"/>
                    <a:pt x="63" y="421"/>
                    <a:pt x="80" y="420"/>
                  </a:cubicBezTo>
                  <a:cubicBezTo>
                    <a:pt x="90" y="420"/>
                    <a:pt x="100" y="420"/>
                    <a:pt x="109" y="420"/>
                  </a:cubicBezTo>
                  <a:cubicBezTo>
                    <a:pt x="121" y="400"/>
                    <a:pt x="129" y="380"/>
                    <a:pt x="137" y="359"/>
                  </a:cubicBezTo>
                  <a:cubicBezTo>
                    <a:pt x="149" y="331"/>
                    <a:pt x="162" y="304"/>
                    <a:pt x="173" y="276"/>
                  </a:cubicBezTo>
                  <a:cubicBezTo>
                    <a:pt x="193" y="227"/>
                    <a:pt x="211" y="176"/>
                    <a:pt x="220" y="124"/>
                  </a:cubicBezTo>
                  <a:cubicBezTo>
                    <a:pt x="218" y="73"/>
                    <a:pt x="183" y="0"/>
                    <a:pt x="123" y="0"/>
                  </a:cubicBezTo>
                  <a:cubicBezTo>
                    <a:pt x="70" y="0"/>
                    <a:pt x="46" y="41"/>
                    <a:pt x="19" y="80"/>
                  </a:cubicBezTo>
                  <a:cubicBezTo>
                    <a:pt x="18" y="84"/>
                    <a:pt x="17" y="89"/>
                    <a:pt x="16" y="93"/>
                  </a:cubicBezTo>
                </a:path>
              </a:pathLst>
            </a:custGeom>
            <a:solidFill>
              <a:srgbClr val="FF70AD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1" name="Google Shape;541;p16"/>
            <p:cNvSpPr/>
            <p:nvPr/>
          </p:nvSpPr>
          <p:spPr>
            <a:xfrm>
              <a:off x="1934" y="2094"/>
              <a:ext cx="210" cy="109"/>
            </a:xfrm>
            <a:custGeom>
              <a:rect b="b" l="l" r="r" t="t"/>
              <a:pathLst>
                <a:path extrusionOk="0" h="61" w="118">
                  <a:moveTo>
                    <a:pt x="0" y="0"/>
                  </a:moveTo>
                  <a:cubicBezTo>
                    <a:pt x="2" y="21"/>
                    <a:pt x="5" y="41"/>
                    <a:pt x="12" y="61"/>
                  </a:cubicBezTo>
                  <a:cubicBezTo>
                    <a:pt x="32" y="57"/>
                    <a:pt x="54" y="59"/>
                    <a:pt x="71" y="58"/>
                  </a:cubicBezTo>
                  <a:cubicBezTo>
                    <a:pt x="81" y="58"/>
                    <a:pt x="91" y="58"/>
                    <a:pt x="100" y="58"/>
                  </a:cubicBezTo>
                  <a:cubicBezTo>
                    <a:pt x="107" y="46"/>
                    <a:pt x="113" y="34"/>
                    <a:pt x="118" y="22"/>
                  </a:cubicBezTo>
                  <a:cubicBezTo>
                    <a:pt x="80" y="28"/>
                    <a:pt x="33" y="21"/>
                    <a:pt x="0" y="0"/>
                  </a:cubicBezTo>
                </a:path>
              </a:pathLst>
            </a:custGeom>
            <a:solidFill>
              <a:srgbClr val="FF4D6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2" name="Google Shape;542;p16"/>
            <p:cNvSpPr/>
            <p:nvPr/>
          </p:nvSpPr>
          <p:spPr>
            <a:xfrm>
              <a:off x="1959" y="1242"/>
              <a:ext cx="372" cy="367"/>
            </a:xfrm>
            <a:custGeom>
              <a:rect b="b" l="l" r="r" t="t"/>
              <a:pathLst>
                <a:path extrusionOk="0" h="207" w="209">
                  <a:moveTo>
                    <a:pt x="113" y="111"/>
                  </a:moveTo>
                  <a:cubicBezTo>
                    <a:pt x="154" y="121"/>
                    <a:pt x="193" y="163"/>
                    <a:pt x="203" y="207"/>
                  </a:cubicBezTo>
                  <a:cubicBezTo>
                    <a:pt x="203" y="207"/>
                    <a:pt x="203" y="206"/>
                    <a:pt x="203" y="206"/>
                  </a:cubicBezTo>
                  <a:cubicBezTo>
                    <a:pt x="206" y="169"/>
                    <a:pt x="209" y="132"/>
                    <a:pt x="208" y="96"/>
                  </a:cubicBezTo>
                  <a:cubicBezTo>
                    <a:pt x="208" y="72"/>
                    <a:pt x="207" y="35"/>
                    <a:pt x="192" y="12"/>
                  </a:cubicBezTo>
                  <a:cubicBezTo>
                    <a:pt x="171" y="18"/>
                    <a:pt x="149" y="18"/>
                    <a:pt x="127" y="12"/>
                  </a:cubicBezTo>
                  <a:cubicBezTo>
                    <a:pt x="116" y="9"/>
                    <a:pt x="106" y="5"/>
                    <a:pt x="96" y="0"/>
                  </a:cubicBezTo>
                  <a:cubicBezTo>
                    <a:pt x="40" y="38"/>
                    <a:pt x="14" y="114"/>
                    <a:pt x="0" y="180"/>
                  </a:cubicBezTo>
                  <a:cubicBezTo>
                    <a:pt x="24" y="139"/>
                    <a:pt x="59" y="97"/>
                    <a:pt x="113" y="111"/>
                  </a:cubicBezTo>
                </a:path>
              </a:pathLst>
            </a:custGeom>
            <a:solidFill>
              <a:srgbClr val="FF9409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3" name="Google Shape;543;p16"/>
            <p:cNvSpPr/>
            <p:nvPr/>
          </p:nvSpPr>
          <p:spPr>
            <a:xfrm>
              <a:off x="1664" y="1434"/>
              <a:ext cx="278" cy="795"/>
            </a:xfrm>
            <a:custGeom>
              <a:rect b="b" l="l" r="r" t="t"/>
              <a:pathLst>
                <a:path extrusionOk="0" h="448" w="156">
                  <a:moveTo>
                    <a:pt x="128" y="447"/>
                  </a:moveTo>
                  <a:cubicBezTo>
                    <a:pt x="136" y="440"/>
                    <a:pt x="146" y="436"/>
                    <a:pt x="156" y="434"/>
                  </a:cubicBezTo>
                  <a:cubicBezTo>
                    <a:pt x="149" y="418"/>
                    <a:pt x="147" y="400"/>
                    <a:pt x="145" y="383"/>
                  </a:cubicBezTo>
                  <a:cubicBezTo>
                    <a:pt x="142" y="352"/>
                    <a:pt x="138" y="321"/>
                    <a:pt x="137" y="289"/>
                  </a:cubicBezTo>
                  <a:cubicBezTo>
                    <a:pt x="135" y="226"/>
                    <a:pt x="140" y="162"/>
                    <a:pt x="152" y="99"/>
                  </a:cubicBezTo>
                  <a:cubicBezTo>
                    <a:pt x="148" y="59"/>
                    <a:pt x="130" y="0"/>
                    <a:pt x="77" y="10"/>
                  </a:cubicBezTo>
                  <a:cubicBezTo>
                    <a:pt x="43" y="17"/>
                    <a:pt x="21" y="43"/>
                    <a:pt x="7" y="73"/>
                  </a:cubicBezTo>
                  <a:cubicBezTo>
                    <a:pt x="2" y="98"/>
                    <a:pt x="0" y="124"/>
                    <a:pt x="1" y="150"/>
                  </a:cubicBezTo>
                  <a:cubicBezTo>
                    <a:pt x="4" y="262"/>
                    <a:pt x="58" y="361"/>
                    <a:pt x="126" y="448"/>
                  </a:cubicBezTo>
                  <a:cubicBezTo>
                    <a:pt x="127" y="448"/>
                    <a:pt x="128" y="447"/>
                    <a:pt x="128" y="447"/>
                  </a:cubicBezTo>
                </a:path>
              </a:pathLst>
            </a:custGeom>
            <a:solidFill>
              <a:srgbClr val="A4DDE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4" name="Google Shape;544;p16"/>
            <p:cNvSpPr/>
            <p:nvPr/>
          </p:nvSpPr>
          <p:spPr>
            <a:xfrm>
              <a:off x="1664" y="1647"/>
              <a:ext cx="278" cy="582"/>
            </a:xfrm>
            <a:custGeom>
              <a:rect b="b" l="l" r="r" t="t"/>
              <a:pathLst>
                <a:path extrusionOk="0" h="328" w="156">
                  <a:moveTo>
                    <a:pt x="144" y="251"/>
                  </a:moveTo>
                  <a:cubicBezTo>
                    <a:pt x="111" y="231"/>
                    <a:pt x="85" y="203"/>
                    <a:pt x="64" y="169"/>
                  </a:cubicBezTo>
                  <a:cubicBezTo>
                    <a:pt x="35" y="122"/>
                    <a:pt x="9" y="61"/>
                    <a:pt x="1" y="0"/>
                  </a:cubicBezTo>
                  <a:cubicBezTo>
                    <a:pt x="0" y="10"/>
                    <a:pt x="0" y="20"/>
                    <a:pt x="1" y="30"/>
                  </a:cubicBezTo>
                  <a:cubicBezTo>
                    <a:pt x="4" y="142"/>
                    <a:pt x="58" y="241"/>
                    <a:pt x="126" y="328"/>
                  </a:cubicBezTo>
                  <a:cubicBezTo>
                    <a:pt x="127" y="328"/>
                    <a:pt x="128" y="327"/>
                    <a:pt x="128" y="327"/>
                  </a:cubicBezTo>
                  <a:cubicBezTo>
                    <a:pt x="136" y="320"/>
                    <a:pt x="146" y="316"/>
                    <a:pt x="156" y="314"/>
                  </a:cubicBezTo>
                  <a:cubicBezTo>
                    <a:pt x="149" y="298"/>
                    <a:pt x="147" y="280"/>
                    <a:pt x="145" y="263"/>
                  </a:cubicBezTo>
                  <a:cubicBezTo>
                    <a:pt x="145" y="259"/>
                    <a:pt x="144" y="255"/>
                    <a:pt x="144" y="251"/>
                  </a:cubicBezTo>
                </a:path>
              </a:pathLst>
            </a:custGeom>
            <a:solidFill>
              <a:srgbClr val="7363E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5" name="Google Shape;545;p16"/>
            <p:cNvSpPr/>
            <p:nvPr/>
          </p:nvSpPr>
          <p:spPr>
            <a:xfrm>
              <a:off x="1867" y="2210"/>
              <a:ext cx="386" cy="74"/>
            </a:xfrm>
            <a:custGeom>
              <a:rect b="b" l="l" r="r" t="t"/>
              <a:pathLst>
                <a:path extrusionOk="0" h="42" w="217">
                  <a:moveTo>
                    <a:pt x="208" y="14"/>
                  </a:moveTo>
                  <a:cubicBezTo>
                    <a:pt x="199" y="9"/>
                    <a:pt x="199" y="9"/>
                    <a:pt x="199" y="9"/>
                  </a:cubicBezTo>
                  <a:cubicBezTo>
                    <a:pt x="198" y="9"/>
                    <a:pt x="197" y="8"/>
                    <a:pt x="197" y="8"/>
                  </a:cubicBezTo>
                  <a:cubicBezTo>
                    <a:pt x="192" y="6"/>
                    <a:pt x="187" y="5"/>
                    <a:pt x="183" y="4"/>
                  </a:cubicBezTo>
                  <a:cubicBezTo>
                    <a:pt x="171" y="2"/>
                    <a:pt x="159" y="0"/>
                    <a:pt x="147" y="0"/>
                  </a:cubicBezTo>
                  <a:cubicBezTo>
                    <a:pt x="145" y="0"/>
                    <a:pt x="144" y="0"/>
                    <a:pt x="143" y="0"/>
                  </a:cubicBezTo>
                  <a:cubicBezTo>
                    <a:pt x="134" y="0"/>
                    <a:pt x="134" y="0"/>
                    <a:pt x="134" y="0"/>
                  </a:cubicBezTo>
                  <a:cubicBezTo>
                    <a:pt x="118" y="0"/>
                    <a:pt x="103" y="1"/>
                    <a:pt x="87" y="1"/>
                  </a:cubicBezTo>
                  <a:cubicBezTo>
                    <a:pt x="78" y="1"/>
                    <a:pt x="65" y="1"/>
                    <a:pt x="53" y="2"/>
                  </a:cubicBezTo>
                  <a:cubicBezTo>
                    <a:pt x="45" y="3"/>
                    <a:pt x="45" y="3"/>
                    <a:pt x="45" y="3"/>
                  </a:cubicBezTo>
                  <a:cubicBezTo>
                    <a:pt x="38" y="4"/>
                    <a:pt x="32" y="6"/>
                    <a:pt x="28" y="9"/>
                  </a:cubicBezTo>
                  <a:cubicBezTo>
                    <a:pt x="25" y="10"/>
                    <a:pt x="21" y="13"/>
                    <a:pt x="17" y="17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5" y="29"/>
                    <a:pt x="0" y="37"/>
                    <a:pt x="6" y="42"/>
                  </a:cubicBezTo>
                  <a:cubicBezTo>
                    <a:pt x="14" y="40"/>
                    <a:pt x="14" y="40"/>
                    <a:pt x="14" y="40"/>
                  </a:cubicBezTo>
                  <a:cubicBezTo>
                    <a:pt x="27" y="30"/>
                    <a:pt x="45" y="25"/>
                    <a:pt x="62" y="23"/>
                  </a:cubicBezTo>
                  <a:cubicBezTo>
                    <a:pt x="66" y="22"/>
                    <a:pt x="66" y="22"/>
                    <a:pt x="66" y="22"/>
                  </a:cubicBezTo>
                  <a:cubicBezTo>
                    <a:pt x="78" y="21"/>
                    <a:pt x="89" y="20"/>
                    <a:pt x="99" y="20"/>
                  </a:cubicBezTo>
                  <a:cubicBezTo>
                    <a:pt x="131" y="19"/>
                    <a:pt x="170" y="19"/>
                    <a:pt x="199" y="35"/>
                  </a:cubicBezTo>
                  <a:cubicBezTo>
                    <a:pt x="204" y="36"/>
                    <a:pt x="204" y="36"/>
                    <a:pt x="204" y="36"/>
                  </a:cubicBezTo>
                  <a:cubicBezTo>
                    <a:pt x="215" y="30"/>
                    <a:pt x="217" y="23"/>
                    <a:pt x="209" y="14"/>
                  </a:cubicBezTo>
                  <a:cubicBezTo>
                    <a:pt x="209" y="14"/>
                    <a:pt x="208" y="14"/>
                    <a:pt x="208" y="14"/>
                  </a:cubicBezTo>
                  <a:moveTo>
                    <a:pt x="199" y="27"/>
                  </a:moveTo>
                  <a:cubicBezTo>
                    <a:pt x="197" y="27"/>
                    <a:pt x="196" y="25"/>
                    <a:pt x="195" y="24"/>
                  </a:cubicBezTo>
                  <a:cubicBezTo>
                    <a:pt x="194" y="22"/>
                    <a:pt x="197" y="19"/>
                    <a:pt x="199" y="22"/>
                  </a:cubicBezTo>
                  <a:cubicBezTo>
                    <a:pt x="199" y="23"/>
                    <a:pt x="200" y="23"/>
                    <a:pt x="201" y="24"/>
                  </a:cubicBezTo>
                  <a:cubicBezTo>
                    <a:pt x="202" y="26"/>
                    <a:pt x="201" y="28"/>
                    <a:pt x="199" y="27"/>
                  </a:cubicBezTo>
                  <a:moveTo>
                    <a:pt x="203" y="22"/>
                  </a:moveTo>
                  <a:cubicBezTo>
                    <a:pt x="201" y="21"/>
                    <a:pt x="199" y="18"/>
                    <a:pt x="197" y="16"/>
                  </a:cubicBezTo>
                  <a:cubicBezTo>
                    <a:pt x="196" y="15"/>
                    <a:pt x="198" y="13"/>
                    <a:pt x="199" y="14"/>
                  </a:cubicBezTo>
                  <a:cubicBezTo>
                    <a:pt x="202" y="15"/>
                    <a:pt x="205" y="17"/>
                    <a:pt x="206" y="20"/>
                  </a:cubicBezTo>
                  <a:cubicBezTo>
                    <a:pt x="206" y="21"/>
                    <a:pt x="205" y="23"/>
                    <a:pt x="203" y="22"/>
                  </a:cubicBezTo>
                </a:path>
              </a:pathLst>
            </a:custGeom>
            <a:solidFill>
              <a:srgbClr val="F7BD6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6" name="Google Shape;546;p16"/>
            <p:cNvSpPr/>
            <p:nvPr/>
          </p:nvSpPr>
          <p:spPr>
            <a:xfrm>
              <a:off x="1813" y="2469"/>
              <a:ext cx="340" cy="203"/>
            </a:xfrm>
            <a:custGeom>
              <a:rect b="b" l="l" r="r" t="t"/>
              <a:pathLst>
                <a:path extrusionOk="0" h="114" w="191">
                  <a:moveTo>
                    <a:pt x="9" y="11"/>
                  </a:moveTo>
                  <a:cubicBezTo>
                    <a:pt x="4" y="40"/>
                    <a:pt x="0" y="71"/>
                    <a:pt x="10" y="99"/>
                  </a:cubicBezTo>
                  <a:cubicBezTo>
                    <a:pt x="37" y="112"/>
                    <a:pt x="65" y="114"/>
                    <a:pt x="95" y="112"/>
                  </a:cubicBezTo>
                  <a:cubicBezTo>
                    <a:pt x="119" y="111"/>
                    <a:pt x="154" y="111"/>
                    <a:pt x="176" y="100"/>
                  </a:cubicBezTo>
                  <a:cubicBezTo>
                    <a:pt x="182" y="85"/>
                    <a:pt x="182" y="67"/>
                    <a:pt x="185" y="52"/>
                  </a:cubicBezTo>
                  <a:cubicBezTo>
                    <a:pt x="186" y="41"/>
                    <a:pt x="188" y="30"/>
                    <a:pt x="191" y="20"/>
                  </a:cubicBezTo>
                  <a:cubicBezTo>
                    <a:pt x="130" y="6"/>
                    <a:pt x="71" y="0"/>
                    <a:pt x="9" y="11"/>
                  </a:cubicBezTo>
                  <a:moveTo>
                    <a:pt x="162" y="80"/>
                  </a:moveTo>
                  <a:cubicBezTo>
                    <a:pt x="163" y="79"/>
                    <a:pt x="164" y="78"/>
                    <a:pt x="166" y="77"/>
                  </a:cubicBezTo>
                  <a:cubicBezTo>
                    <a:pt x="167" y="76"/>
                    <a:pt x="169" y="78"/>
                    <a:pt x="168" y="79"/>
                  </a:cubicBezTo>
                  <a:cubicBezTo>
                    <a:pt x="167" y="81"/>
                    <a:pt x="165" y="82"/>
                    <a:pt x="164" y="83"/>
                  </a:cubicBezTo>
                  <a:cubicBezTo>
                    <a:pt x="162" y="84"/>
                    <a:pt x="160" y="81"/>
                    <a:pt x="162" y="80"/>
                  </a:cubicBezTo>
                  <a:moveTo>
                    <a:pt x="159" y="94"/>
                  </a:moveTo>
                  <a:cubicBezTo>
                    <a:pt x="161" y="93"/>
                    <a:pt x="164" y="91"/>
                    <a:pt x="166" y="89"/>
                  </a:cubicBezTo>
                  <a:cubicBezTo>
                    <a:pt x="168" y="88"/>
                    <a:pt x="170" y="86"/>
                    <a:pt x="173" y="85"/>
                  </a:cubicBezTo>
                  <a:cubicBezTo>
                    <a:pt x="174" y="85"/>
                    <a:pt x="176" y="86"/>
                    <a:pt x="176" y="88"/>
                  </a:cubicBezTo>
                  <a:cubicBezTo>
                    <a:pt x="175" y="91"/>
                    <a:pt x="172" y="94"/>
                    <a:pt x="169" y="95"/>
                  </a:cubicBezTo>
                  <a:cubicBezTo>
                    <a:pt x="167" y="97"/>
                    <a:pt x="163" y="99"/>
                    <a:pt x="160" y="99"/>
                  </a:cubicBezTo>
                  <a:cubicBezTo>
                    <a:pt x="157" y="99"/>
                    <a:pt x="157" y="95"/>
                    <a:pt x="159" y="94"/>
                  </a:cubicBezTo>
                </a:path>
              </a:pathLst>
            </a:custGeom>
            <a:solidFill>
              <a:srgbClr val="F7BD6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7" name="Google Shape;547;p16"/>
            <p:cNvSpPr/>
            <p:nvPr/>
          </p:nvSpPr>
          <p:spPr>
            <a:xfrm>
              <a:off x="1822" y="2595"/>
              <a:ext cx="305" cy="77"/>
            </a:xfrm>
            <a:custGeom>
              <a:rect b="b" l="l" r="r" t="t"/>
              <a:pathLst>
                <a:path extrusionOk="0" h="43" w="171">
                  <a:moveTo>
                    <a:pt x="164" y="25"/>
                  </a:moveTo>
                  <a:cubicBezTo>
                    <a:pt x="161" y="27"/>
                    <a:pt x="158" y="28"/>
                    <a:pt x="155" y="28"/>
                  </a:cubicBezTo>
                  <a:cubicBezTo>
                    <a:pt x="152" y="28"/>
                    <a:pt x="152" y="24"/>
                    <a:pt x="154" y="23"/>
                  </a:cubicBezTo>
                  <a:cubicBezTo>
                    <a:pt x="155" y="22"/>
                    <a:pt x="156" y="22"/>
                    <a:pt x="157" y="21"/>
                  </a:cubicBezTo>
                  <a:cubicBezTo>
                    <a:pt x="143" y="15"/>
                    <a:pt x="129" y="10"/>
                    <a:pt x="113" y="7"/>
                  </a:cubicBezTo>
                  <a:cubicBezTo>
                    <a:pt x="75" y="0"/>
                    <a:pt x="38" y="8"/>
                    <a:pt x="0" y="7"/>
                  </a:cubicBezTo>
                  <a:cubicBezTo>
                    <a:pt x="1" y="14"/>
                    <a:pt x="2" y="21"/>
                    <a:pt x="5" y="28"/>
                  </a:cubicBezTo>
                  <a:cubicBezTo>
                    <a:pt x="32" y="41"/>
                    <a:pt x="60" y="43"/>
                    <a:pt x="90" y="41"/>
                  </a:cubicBezTo>
                  <a:cubicBezTo>
                    <a:pt x="113" y="40"/>
                    <a:pt x="149" y="40"/>
                    <a:pt x="171" y="29"/>
                  </a:cubicBezTo>
                  <a:cubicBezTo>
                    <a:pt x="168" y="27"/>
                    <a:pt x="166" y="26"/>
                    <a:pt x="164" y="25"/>
                  </a:cubicBezTo>
                </a:path>
              </a:pathLst>
            </a:custGeom>
            <a:solidFill>
              <a:srgbClr val="FF833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8" name="Google Shape;548;p16"/>
            <p:cNvSpPr/>
            <p:nvPr/>
          </p:nvSpPr>
          <p:spPr>
            <a:xfrm>
              <a:off x="1831" y="2444"/>
              <a:ext cx="328" cy="48"/>
            </a:xfrm>
            <a:custGeom>
              <a:rect b="b" l="l" r="r" t="t"/>
              <a:pathLst>
                <a:path extrusionOk="0" h="27" w="184">
                  <a:moveTo>
                    <a:pt x="118" y="3"/>
                  </a:moveTo>
                  <a:cubicBezTo>
                    <a:pt x="108" y="2"/>
                    <a:pt x="97" y="1"/>
                    <a:pt x="86" y="0"/>
                  </a:cubicBezTo>
                  <a:cubicBezTo>
                    <a:pt x="78" y="0"/>
                    <a:pt x="71" y="0"/>
                    <a:pt x="63" y="0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41" y="1"/>
                    <a:pt x="22" y="2"/>
                    <a:pt x="3" y="6"/>
                  </a:cubicBezTo>
                  <a:cubicBezTo>
                    <a:pt x="2" y="11"/>
                    <a:pt x="1" y="15"/>
                    <a:pt x="0" y="20"/>
                  </a:cubicBezTo>
                  <a:cubicBezTo>
                    <a:pt x="58" y="6"/>
                    <a:pt x="125" y="7"/>
                    <a:pt x="182" y="27"/>
                  </a:cubicBezTo>
                  <a:cubicBezTo>
                    <a:pt x="183" y="24"/>
                    <a:pt x="183" y="20"/>
                    <a:pt x="184" y="17"/>
                  </a:cubicBezTo>
                  <a:cubicBezTo>
                    <a:pt x="163" y="12"/>
                    <a:pt x="143" y="7"/>
                    <a:pt x="122" y="4"/>
                  </a:cubicBezTo>
                  <a:lnTo>
                    <a:pt x="118" y="3"/>
                  </a:lnTo>
                  <a:close/>
                </a:path>
              </a:pathLst>
            </a:custGeom>
            <a:solidFill>
              <a:srgbClr val="F7BD6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9" name="Google Shape;549;p16"/>
            <p:cNvSpPr/>
            <p:nvPr/>
          </p:nvSpPr>
          <p:spPr>
            <a:xfrm>
              <a:off x="2395" y="1343"/>
              <a:ext cx="175" cy="609"/>
            </a:xfrm>
            <a:custGeom>
              <a:rect b="b" l="l" r="r" t="t"/>
              <a:pathLst>
                <a:path extrusionOk="0" h="343" w="98">
                  <a:moveTo>
                    <a:pt x="81" y="49"/>
                  </a:moveTo>
                  <a:cubicBezTo>
                    <a:pt x="72" y="28"/>
                    <a:pt x="56" y="0"/>
                    <a:pt x="30" y="0"/>
                  </a:cubicBezTo>
                  <a:cubicBezTo>
                    <a:pt x="28" y="0"/>
                    <a:pt x="26" y="3"/>
                    <a:pt x="28" y="5"/>
                  </a:cubicBezTo>
                  <a:cubicBezTo>
                    <a:pt x="67" y="41"/>
                    <a:pt x="71" y="97"/>
                    <a:pt x="67" y="147"/>
                  </a:cubicBezTo>
                  <a:cubicBezTo>
                    <a:pt x="65" y="179"/>
                    <a:pt x="55" y="211"/>
                    <a:pt x="43" y="241"/>
                  </a:cubicBezTo>
                  <a:cubicBezTo>
                    <a:pt x="32" y="271"/>
                    <a:pt x="12" y="298"/>
                    <a:pt x="3" y="328"/>
                  </a:cubicBezTo>
                  <a:cubicBezTo>
                    <a:pt x="0" y="336"/>
                    <a:pt x="9" y="343"/>
                    <a:pt x="16" y="338"/>
                  </a:cubicBezTo>
                  <a:cubicBezTo>
                    <a:pt x="44" y="320"/>
                    <a:pt x="60" y="286"/>
                    <a:pt x="72" y="255"/>
                  </a:cubicBezTo>
                  <a:cubicBezTo>
                    <a:pt x="87" y="219"/>
                    <a:pt x="95" y="180"/>
                    <a:pt x="96" y="141"/>
                  </a:cubicBezTo>
                  <a:cubicBezTo>
                    <a:pt x="98" y="110"/>
                    <a:pt x="93" y="77"/>
                    <a:pt x="81" y="4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0" name="Google Shape;550;p16"/>
            <p:cNvSpPr/>
            <p:nvPr/>
          </p:nvSpPr>
          <p:spPr>
            <a:xfrm>
              <a:off x="2356" y="1965"/>
              <a:ext cx="34" cy="55"/>
            </a:xfrm>
            <a:custGeom>
              <a:rect b="b" l="l" r="r" t="t"/>
              <a:pathLst>
                <a:path extrusionOk="0" h="31" w="19">
                  <a:moveTo>
                    <a:pt x="18" y="14"/>
                  </a:moveTo>
                  <a:cubicBezTo>
                    <a:pt x="17" y="12"/>
                    <a:pt x="17" y="11"/>
                    <a:pt x="17" y="10"/>
                  </a:cubicBezTo>
                  <a:cubicBezTo>
                    <a:pt x="16" y="10"/>
                    <a:pt x="16" y="9"/>
                    <a:pt x="16" y="8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6" y="4"/>
                    <a:pt x="13" y="0"/>
                    <a:pt x="8" y="0"/>
                  </a:cubicBezTo>
                  <a:cubicBezTo>
                    <a:pt x="3" y="0"/>
                    <a:pt x="0" y="3"/>
                    <a:pt x="0" y="8"/>
                  </a:cubicBezTo>
                  <a:cubicBezTo>
                    <a:pt x="0" y="11"/>
                    <a:pt x="0" y="14"/>
                    <a:pt x="1" y="17"/>
                  </a:cubicBezTo>
                  <a:cubicBezTo>
                    <a:pt x="2" y="21"/>
                    <a:pt x="3" y="24"/>
                    <a:pt x="6" y="26"/>
                  </a:cubicBezTo>
                  <a:cubicBezTo>
                    <a:pt x="11" y="31"/>
                    <a:pt x="19" y="28"/>
                    <a:pt x="19" y="21"/>
                  </a:cubicBezTo>
                  <a:cubicBezTo>
                    <a:pt x="19" y="19"/>
                    <a:pt x="19" y="16"/>
                    <a:pt x="18" y="1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1" name="Google Shape;551;p16"/>
            <p:cNvSpPr/>
            <p:nvPr/>
          </p:nvSpPr>
          <p:spPr>
            <a:xfrm>
              <a:off x="1563" y="1178"/>
              <a:ext cx="1101" cy="1511"/>
            </a:xfrm>
            <a:custGeom>
              <a:rect b="b" l="l" r="r" t="t"/>
              <a:pathLst>
                <a:path extrusionOk="0" h="851" w="619">
                  <a:moveTo>
                    <a:pt x="570" y="122"/>
                  </a:moveTo>
                  <a:cubicBezTo>
                    <a:pt x="544" y="81"/>
                    <a:pt x="503" y="51"/>
                    <a:pt x="457" y="31"/>
                  </a:cubicBezTo>
                  <a:cubicBezTo>
                    <a:pt x="445" y="26"/>
                    <a:pt x="445" y="26"/>
                    <a:pt x="445" y="26"/>
                  </a:cubicBezTo>
                  <a:cubicBezTo>
                    <a:pt x="402" y="9"/>
                    <a:pt x="354" y="1"/>
                    <a:pt x="310" y="0"/>
                  </a:cubicBezTo>
                  <a:cubicBezTo>
                    <a:pt x="304" y="0"/>
                    <a:pt x="297" y="0"/>
                    <a:pt x="291" y="1"/>
                  </a:cubicBezTo>
                  <a:cubicBezTo>
                    <a:pt x="281" y="2"/>
                    <a:pt x="281" y="2"/>
                    <a:pt x="281" y="2"/>
                  </a:cubicBezTo>
                  <a:cubicBezTo>
                    <a:pt x="196" y="10"/>
                    <a:pt x="121" y="60"/>
                    <a:pt x="81" y="138"/>
                  </a:cubicBezTo>
                  <a:cubicBezTo>
                    <a:pt x="0" y="294"/>
                    <a:pt x="75" y="472"/>
                    <a:pt x="178" y="597"/>
                  </a:cubicBezTo>
                  <a:cubicBezTo>
                    <a:pt x="169" y="607"/>
                    <a:pt x="160" y="623"/>
                    <a:pt x="174" y="629"/>
                  </a:cubicBezTo>
                  <a:cubicBezTo>
                    <a:pt x="162" y="657"/>
                    <a:pt x="154" y="687"/>
                    <a:pt x="147" y="716"/>
                  </a:cubicBezTo>
                  <a:cubicBezTo>
                    <a:pt x="145" y="721"/>
                    <a:pt x="145" y="721"/>
                    <a:pt x="145" y="721"/>
                  </a:cubicBezTo>
                  <a:cubicBezTo>
                    <a:pt x="145" y="722"/>
                    <a:pt x="145" y="722"/>
                    <a:pt x="145" y="723"/>
                  </a:cubicBezTo>
                  <a:cubicBezTo>
                    <a:pt x="144" y="727"/>
                    <a:pt x="143" y="731"/>
                    <a:pt x="142" y="735"/>
                  </a:cubicBezTo>
                  <a:cubicBezTo>
                    <a:pt x="141" y="740"/>
                    <a:pt x="141" y="740"/>
                    <a:pt x="141" y="740"/>
                  </a:cubicBezTo>
                  <a:cubicBezTo>
                    <a:pt x="135" y="770"/>
                    <a:pt x="130" y="808"/>
                    <a:pt x="147" y="831"/>
                  </a:cubicBezTo>
                  <a:cubicBezTo>
                    <a:pt x="148" y="832"/>
                    <a:pt x="149" y="832"/>
                    <a:pt x="150" y="832"/>
                  </a:cubicBezTo>
                  <a:cubicBezTo>
                    <a:pt x="171" y="851"/>
                    <a:pt x="210" y="848"/>
                    <a:pt x="236" y="847"/>
                  </a:cubicBezTo>
                  <a:cubicBezTo>
                    <a:pt x="253" y="847"/>
                    <a:pt x="270" y="844"/>
                    <a:pt x="287" y="842"/>
                  </a:cubicBezTo>
                  <a:cubicBezTo>
                    <a:pt x="296" y="841"/>
                    <a:pt x="305" y="841"/>
                    <a:pt x="312" y="838"/>
                  </a:cubicBezTo>
                  <a:cubicBezTo>
                    <a:pt x="313" y="839"/>
                    <a:pt x="315" y="839"/>
                    <a:pt x="316" y="838"/>
                  </a:cubicBezTo>
                  <a:cubicBezTo>
                    <a:pt x="318" y="837"/>
                    <a:pt x="319" y="836"/>
                    <a:pt x="320" y="834"/>
                  </a:cubicBezTo>
                  <a:cubicBezTo>
                    <a:pt x="323" y="832"/>
                    <a:pt x="325" y="830"/>
                    <a:pt x="326" y="827"/>
                  </a:cubicBezTo>
                  <a:cubicBezTo>
                    <a:pt x="327" y="826"/>
                    <a:pt x="327" y="825"/>
                    <a:pt x="326" y="824"/>
                  </a:cubicBezTo>
                  <a:cubicBezTo>
                    <a:pt x="328" y="818"/>
                    <a:pt x="328" y="811"/>
                    <a:pt x="329" y="804"/>
                  </a:cubicBezTo>
                  <a:cubicBezTo>
                    <a:pt x="332" y="785"/>
                    <a:pt x="335" y="767"/>
                    <a:pt x="339" y="748"/>
                  </a:cubicBezTo>
                  <a:cubicBezTo>
                    <a:pt x="340" y="742"/>
                    <a:pt x="340" y="742"/>
                    <a:pt x="340" y="742"/>
                  </a:cubicBezTo>
                  <a:cubicBezTo>
                    <a:pt x="340" y="740"/>
                    <a:pt x="341" y="738"/>
                    <a:pt x="341" y="736"/>
                  </a:cubicBezTo>
                  <a:cubicBezTo>
                    <a:pt x="341" y="734"/>
                    <a:pt x="342" y="733"/>
                    <a:pt x="342" y="732"/>
                  </a:cubicBezTo>
                  <a:cubicBezTo>
                    <a:pt x="343" y="725"/>
                    <a:pt x="343" y="725"/>
                    <a:pt x="343" y="725"/>
                  </a:cubicBezTo>
                  <a:cubicBezTo>
                    <a:pt x="351" y="691"/>
                    <a:pt x="361" y="658"/>
                    <a:pt x="372" y="625"/>
                  </a:cubicBezTo>
                  <a:cubicBezTo>
                    <a:pt x="390" y="624"/>
                    <a:pt x="396" y="605"/>
                    <a:pt x="386" y="591"/>
                  </a:cubicBezTo>
                  <a:cubicBezTo>
                    <a:pt x="468" y="545"/>
                    <a:pt x="524" y="458"/>
                    <a:pt x="564" y="376"/>
                  </a:cubicBezTo>
                  <a:cubicBezTo>
                    <a:pt x="604" y="297"/>
                    <a:pt x="619" y="201"/>
                    <a:pt x="570" y="122"/>
                  </a:cubicBezTo>
                  <a:moveTo>
                    <a:pt x="519" y="81"/>
                  </a:moveTo>
                  <a:cubicBezTo>
                    <a:pt x="572" y="123"/>
                    <a:pt x="591" y="182"/>
                    <a:pt x="589" y="242"/>
                  </a:cubicBezTo>
                  <a:cubicBezTo>
                    <a:pt x="571" y="185"/>
                    <a:pt x="468" y="205"/>
                    <a:pt x="433" y="257"/>
                  </a:cubicBezTo>
                  <a:cubicBezTo>
                    <a:pt x="434" y="249"/>
                    <a:pt x="435" y="242"/>
                    <a:pt x="435" y="234"/>
                  </a:cubicBezTo>
                  <a:cubicBezTo>
                    <a:pt x="440" y="194"/>
                    <a:pt x="442" y="152"/>
                    <a:pt x="439" y="112"/>
                  </a:cubicBezTo>
                  <a:cubicBezTo>
                    <a:pt x="437" y="91"/>
                    <a:pt x="434" y="65"/>
                    <a:pt x="422" y="46"/>
                  </a:cubicBezTo>
                  <a:cubicBezTo>
                    <a:pt x="430" y="44"/>
                    <a:pt x="437" y="41"/>
                    <a:pt x="445" y="37"/>
                  </a:cubicBezTo>
                  <a:cubicBezTo>
                    <a:pt x="472" y="49"/>
                    <a:pt x="497" y="64"/>
                    <a:pt x="519" y="81"/>
                  </a:cubicBezTo>
                  <a:moveTo>
                    <a:pt x="336" y="147"/>
                  </a:moveTo>
                  <a:cubicBezTo>
                    <a:pt x="282" y="133"/>
                    <a:pt x="247" y="175"/>
                    <a:pt x="223" y="216"/>
                  </a:cubicBezTo>
                  <a:cubicBezTo>
                    <a:pt x="237" y="150"/>
                    <a:pt x="263" y="74"/>
                    <a:pt x="319" y="36"/>
                  </a:cubicBezTo>
                  <a:cubicBezTo>
                    <a:pt x="329" y="41"/>
                    <a:pt x="339" y="45"/>
                    <a:pt x="350" y="48"/>
                  </a:cubicBezTo>
                  <a:cubicBezTo>
                    <a:pt x="372" y="54"/>
                    <a:pt x="394" y="54"/>
                    <a:pt x="415" y="48"/>
                  </a:cubicBezTo>
                  <a:cubicBezTo>
                    <a:pt x="430" y="71"/>
                    <a:pt x="431" y="108"/>
                    <a:pt x="431" y="132"/>
                  </a:cubicBezTo>
                  <a:cubicBezTo>
                    <a:pt x="432" y="168"/>
                    <a:pt x="429" y="205"/>
                    <a:pt x="426" y="242"/>
                  </a:cubicBezTo>
                  <a:cubicBezTo>
                    <a:pt x="426" y="242"/>
                    <a:pt x="426" y="243"/>
                    <a:pt x="426" y="243"/>
                  </a:cubicBezTo>
                  <a:cubicBezTo>
                    <a:pt x="416" y="199"/>
                    <a:pt x="377" y="157"/>
                    <a:pt x="336" y="147"/>
                  </a:cubicBezTo>
                  <a:moveTo>
                    <a:pt x="420" y="278"/>
                  </a:moveTo>
                  <a:cubicBezTo>
                    <a:pt x="411" y="330"/>
                    <a:pt x="393" y="381"/>
                    <a:pt x="373" y="430"/>
                  </a:cubicBezTo>
                  <a:cubicBezTo>
                    <a:pt x="362" y="458"/>
                    <a:pt x="349" y="485"/>
                    <a:pt x="337" y="513"/>
                  </a:cubicBezTo>
                  <a:cubicBezTo>
                    <a:pt x="329" y="534"/>
                    <a:pt x="321" y="554"/>
                    <a:pt x="309" y="574"/>
                  </a:cubicBezTo>
                  <a:cubicBezTo>
                    <a:pt x="300" y="574"/>
                    <a:pt x="290" y="574"/>
                    <a:pt x="280" y="574"/>
                  </a:cubicBezTo>
                  <a:cubicBezTo>
                    <a:pt x="263" y="575"/>
                    <a:pt x="241" y="573"/>
                    <a:pt x="221" y="577"/>
                  </a:cubicBezTo>
                  <a:cubicBezTo>
                    <a:pt x="214" y="557"/>
                    <a:pt x="211" y="536"/>
                    <a:pt x="209" y="514"/>
                  </a:cubicBezTo>
                  <a:cubicBezTo>
                    <a:pt x="207" y="487"/>
                    <a:pt x="204" y="461"/>
                    <a:pt x="203" y="433"/>
                  </a:cubicBezTo>
                  <a:cubicBezTo>
                    <a:pt x="200" y="371"/>
                    <a:pt x="205" y="309"/>
                    <a:pt x="216" y="247"/>
                  </a:cubicBezTo>
                  <a:cubicBezTo>
                    <a:pt x="217" y="243"/>
                    <a:pt x="218" y="238"/>
                    <a:pt x="219" y="234"/>
                  </a:cubicBezTo>
                  <a:cubicBezTo>
                    <a:pt x="246" y="195"/>
                    <a:pt x="270" y="154"/>
                    <a:pt x="323" y="154"/>
                  </a:cubicBezTo>
                  <a:cubicBezTo>
                    <a:pt x="383" y="154"/>
                    <a:pt x="418" y="227"/>
                    <a:pt x="420" y="278"/>
                  </a:cubicBezTo>
                  <a:moveTo>
                    <a:pt x="432" y="32"/>
                  </a:moveTo>
                  <a:cubicBezTo>
                    <a:pt x="429" y="34"/>
                    <a:pt x="425" y="35"/>
                    <a:pt x="421" y="37"/>
                  </a:cubicBezTo>
                  <a:cubicBezTo>
                    <a:pt x="419" y="37"/>
                    <a:pt x="417" y="38"/>
                    <a:pt x="415" y="38"/>
                  </a:cubicBezTo>
                  <a:cubicBezTo>
                    <a:pt x="408" y="40"/>
                    <a:pt x="408" y="40"/>
                    <a:pt x="408" y="40"/>
                  </a:cubicBezTo>
                  <a:cubicBezTo>
                    <a:pt x="391" y="43"/>
                    <a:pt x="374" y="43"/>
                    <a:pt x="358" y="40"/>
                  </a:cubicBezTo>
                  <a:cubicBezTo>
                    <a:pt x="347" y="39"/>
                    <a:pt x="337" y="35"/>
                    <a:pt x="328" y="30"/>
                  </a:cubicBezTo>
                  <a:cubicBezTo>
                    <a:pt x="320" y="26"/>
                    <a:pt x="320" y="26"/>
                    <a:pt x="320" y="26"/>
                  </a:cubicBezTo>
                  <a:cubicBezTo>
                    <a:pt x="312" y="22"/>
                    <a:pt x="305" y="16"/>
                    <a:pt x="299" y="10"/>
                  </a:cubicBezTo>
                  <a:cubicBezTo>
                    <a:pt x="344" y="8"/>
                    <a:pt x="390" y="16"/>
                    <a:pt x="432" y="32"/>
                  </a:cubicBezTo>
                  <a:moveTo>
                    <a:pt x="188" y="39"/>
                  </a:moveTo>
                  <a:cubicBezTo>
                    <a:pt x="219" y="23"/>
                    <a:pt x="253" y="13"/>
                    <a:pt x="288" y="10"/>
                  </a:cubicBezTo>
                  <a:cubicBezTo>
                    <a:pt x="295" y="18"/>
                    <a:pt x="303" y="25"/>
                    <a:pt x="312" y="31"/>
                  </a:cubicBezTo>
                  <a:cubicBezTo>
                    <a:pt x="286" y="48"/>
                    <a:pt x="268" y="78"/>
                    <a:pt x="254" y="103"/>
                  </a:cubicBezTo>
                  <a:cubicBezTo>
                    <a:pt x="235" y="139"/>
                    <a:pt x="223" y="177"/>
                    <a:pt x="214" y="217"/>
                  </a:cubicBezTo>
                  <a:cubicBezTo>
                    <a:pt x="210" y="180"/>
                    <a:pt x="184" y="146"/>
                    <a:pt x="145" y="145"/>
                  </a:cubicBezTo>
                  <a:cubicBezTo>
                    <a:pt x="115" y="144"/>
                    <a:pt x="88" y="163"/>
                    <a:pt x="71" y="189"/>
                  </a:cubicBezTo>
                  <a:cubicBezTo>
                    <a:pt x="90" y="127"/>
                    <a:pt x="129" y="72"/>
                    <a:pt x="188" y="39"/>
                  </a:cubicBezTo>
                  <a:moveTo>
                    <a:pt x="58" y="294"/>
                  </a:moveTo>
                  <a:cubicBezTo>
                    <a:pt x="57" y="268"/>
                    <a:pt x="59" y="242"/>
                    <a:pt x="64" y="217"/>
                  </a:cubicBezTo>
                  <a:cubicBezTo>
                    <a:pt x="78" y="187"/>
                    <a:pt x="100" y="161"/>
                    <a:pt x="134" y="154"/>
                  </a:cubicBezTo>
                  <a:cubicBezTo>
                    <a:pt x="187" y="144"/>
                    <a:pt x="205" y="203"/>
                    <a:pt x="209" y="243"/>
                  </a:cubicBezTo>
                  <a:cubicBezTo>
                    <a:pt x="197" y="306"/>
                    <a:pt x="192" y="370"/>
                    <a:pt x="194" y="433"/>
                  </a:cubicBezTo>
                  <a:cubicBezTo>
                    <a:pt x="195" y="465"/>
                    <a:pt x="199" y="496"/>
                    <a:pt x="202" y="527"/>
                  </a:cubicBezTo>
                  <a:cubicBezTo>
                    <a:pt x="204" y="544"/>
                    <a:pt x="206" y="562"/>
                    <a:pt x="213" y="578"/>
                  </a:cubicBezTo>
                  <a:cubicBezTo>
                    <a:pt x="203" y="580"/>
                    <a:pt x="193" y="584"/>
                    <a:pt x="185" y="591"/>
                  </a:cubicBezTo>
                  <a:cubicBezTo>
                    <a:pt x="185" y="591"/>
                    <a:pt x="184" y="592"/>
                    <a:pt x="183" y="592"/>
                  </a:cubicBezTo>
                  <a:cubicBezTo>
                    <a:pt x="115" y="505"/>
                    <a:pt x="61" y="406"/>
                    <a:pt x="58" y="294"/>
                  </a:cubicBezTo>
                  <a:moveTo>
                    <a:pt x="183" y="627"/>
                  </a:moveTo>
                  <a:cubicBezTo>
                    <a:pt x="198" y="620"/>
                    <a:pt x="214" y="615"/>
                    <a:pt x="230" y="612"/>
                  </a:cubicBezTo>
                  <a:cubicBezTo>
                    <a:pt x="221" y="642"/>
                    <a:pt x="214" y="675"/>
                    <a:pt x="211" y="706"/>
                  </a:cubicBezTo>
                  <a:cubicBezTo>
                    <a:pt x="192" y="707"/>
                    <a:pt x="174" y="710"/>
                    <a:pt x="156" y="714"/>
                  </a:cubicBezTo>
                  <a:cubicBezTo>
                    <a:pt x="163" y="684"/>
                    <a:pt x="174" y="656"/>
                    <a:pt x="183" y="627"/>
                  </a:cubicBezTo>
                  <a:moveTo>
                    <a:pt x="235" y="611"/>
                  </a:moveTo>
                  <a:cubicBezTo>
                    <a:pt x="258" y="607"/>
                    <a:pt x="281" y="606"/>
                    <a:pt x="304" y="608"/>
                  </a:cubicBezTo>
                  <a:cubicBezTo>
                    <a:pt x="287" y="637"/>
                    <a:pt x="274" y="674"/>
                    <a:pt x="270" y="708"/>
                  </a:cubicBezTo>
                  <a:cubicBezTo>
                    <a:pt x="252" y="706"/>
                    <a:pt x="234" y="705"/>
                    <a:pt x="216" y="706"/>
                  </a:cubicBezTo>
                  <a:cubicBezTo>
                    <a:pt x="224" y="675"/>
                    <a:pt x="227" y="642"/>
                    <a:pt x="235" y="611"/>
                  </a:cubicBezTo>
                  <a:moveTo>
                    <a:pt x="326" y="779"/>
                  </a:moveTo>
                  <a:cubicBezTo>
                    <a:pt x="323" y="794"/>
                    <a:pt x="323" y="812"/>
                    <a:pt x="317" y="827"/>
                  </a:cubicBezTo>
                  <a:cubicBezTo>
                    <a:pt x="295" y="838"/>
                    <a:pt x="260" y="838"/>
                    <a:pt x="236" y="839"/>
                  </a:cubicBezTo>
                  <a:cubicBezTo>
                    <a:pt x="206" y="841"/>
                    <a:pt x="178" y="839"/>
                    <a:pt x="151" y="826"/>
                  </a:cubicBezTo>
                  <a:cubicBezTo>
                    <a:pt x="141" y="798"/>
                    <a:pt x="145" y="767"/>
                    <a:pt x="150" y="738"/>
                  </a:cubicBezTo>
                  <a:cubicBezTo>
                    <a:pt x="212" y="727"/>
                    <a:pt x="271" y="733"/>
                    <a:pt x="332" y="747"/>
                  </a:cubicBezTo>
                  <a:cubicBezTo>
                    <a:pt x="329" y="757"/>
                    <a:pt x="327" y="768"/>
                    <a:pt x="326" y="779"/>
                  </a:cubicBezTo>
                  <a:moveTo>
                    <a:pt x="333" y="740"/>
                  </a:moveTo>
                  <a:cubicBezTo>
                    <a:pt x="276" y="720"/>
                    <a:pt x="209" y="719"/>
                    <a:pt x="151" y="733"/>
                  </a:cubicBezTo>
                  <a:cubicBezTo>
                    <a:pt x="152" y="728"/>
                    <a:pt x="153" y="724"/>
                    <a:pt x="154" y="719"/>
                  </a:cubicBezTo>
                  <a:cubicBezTo>
                    <a:pt x="173" y="715"/>
                    <a:pt x="192" y="714"/>
                    <a:pt x="210" y="713"/>
                  </a:cubicBezTo>
                  <a:cubicBezTo>
                    <a:pt x="214" y="713"/>
                    <a:pt x="214" y="713"/>
                    <a:pt x="214" y="713"/>
                  </a:cubicBezTo>
                  <a:cubicBezTo>
                    <a:pt x="222" y="713"/>
                    <a:pt x="229" y="713"/>
                    <a:pt x="237" y="713"/>
                  </a:cubicBezTo>
                  <a:cubicBezTo>
                    <a:pt x="248" y="714"/>
                    <a:pt x="259" y="715"/>
                    <a:pt x="269" y="716"/>
                  </a:cubicBezTo>
                  <a:cubicBezTo>
                    <a:pt x="273" y="717"/>
                    <a:pt x="273" y="717"/>
                    <a:pt x="273" y="717"/>
                  </a:cubicBezTo>
                  <a:cubicBezTo>
                    <a:pt x="294" y="720"/>
                    <a:pt x="314" y="725"/>
                    <a:pt x="335" y="730"/>
                  </a:cubicBezTo>
                  <a:cubicBezTo>
                    <a:pt x="334" y="733"/>
                    <a:pt x="334" y="737"/>
                    <a:pt x="333" y="740"/>
                  </a:cubicBezTo>
                  <a:moveTo>
                    <a:pt x="337" y="719"/>
                  </a:moveTo>
                  <a:cubicBezTo>
                    <a:pt x="337" y="720"/>
                    <a:pt x="337" y="721"/>
                    <a:pt x="336" y="723"/>
                  </a:cubicBezTo>
                  <a:cubicBezTo>
                    <a:pt x="317" y="716"/>
                    <a:pt x="296" y="712"/>
                    <a:pt x="275" y="709"/>
                  </a:cubicBezTo>
                  <a:cubicBezTo>
                    <a:pt x="284" y="674"/>
                    <a:pt x="291" y="640"/>
                    <a:pt x="308" y="608"/>
                  </a:cubicBezTo>
                  <a:cubicBezTo>
                    <a:pt x="329" y="610"/>
                    <a:pt x="349" y="615"/>
                    <a:pt x="368" y="622"/>
                  </a:cubicBezTo>
                  <a:cubicBezTo>
                    <a:pt x="355" y="653"/>
                    <a:pt x="345" y="686"/>
                    <a:pt x="337" y="719"/>
                  </a:cubicBezTo>
                  <a:moveTo>
                    <a:pt x="375" y="617"/>
                  </a:moveTo>
                  <a:cubicBezTo>
                    <a:pt x="370" y="616"/>
                    <a:pt x="370" y="616"/>
                    <a:pt x="370" y="616"/>
                  </a:cubicBezTo>
                  <a:cubicBezTo>
                    <a:pt x="341" y="600"/>
                    <a:pt x="302" y="600"/>
                    <a:pt x="270" y="601"/>
                  </a:cubicBezTo>
                  <a:cubicBezTo>
                    <a:pt x="260" y="601"/>
                    <a:pt x="249" y="602"/>
                    <a:pt x="237" y="603"/>
                  </a:cubicBezTo>
                  <a:cubicBezTo>
                    <a:pt x="233" y="604"/>
                    <a:pt x="233" y="604"/>
                    <a:pt x="233" y="604"/>
                  </a:cubicBezTo>
                  <a:cubicBezTo>
                    <a:pt x="216" y="606"/>
                    <a:pt x="198" y="611"/>
                    <a:pt x="185" y="621"/>
                  </a:cubicBezTo>
                  <a:cubicBezTo>
                    <a:pt x="177" y="623"/>
                    <a:pt x="177" y="623"/>
                    <a:pt x="177" y="623"/>
                  </a:cubicBezTo>
                  <a:cubicBezTo>
                    <a:pt x="171" y="618"/>
                    <a:pt x="176" y="610"/>
                    <a:pt x="183" y="603"/>
                  </a:cubicBezTo>
                  <a:cubicBezTo>
                    <a:pt x="188" y="598"/>
                    <a:pt x="188" y="598"/>
                    <a:pt x="188" y="598"/>
                  </a:cubicBezTo>
                  <a:cubicBezTo>
                    <a:pt x="192" y="594"/>
                    <a:pt x="196" y="591"/>
                    <a:pt x="199" y="590"/>
                  </a:cubicBezTo>
                  <a:cubicBezTo>
                    <a:pt x="203" y="587"/>
                    <a:pt x="209" y="585"/>
                    <a:pt x="216" y="584"/>
                  </a:cubicBezTo>
                  <a:cubicBezTo>
                    <a:pt x="224" y="583"/>
                    <a:pt x="224" y="583"/>
                    <a:pt x="224" y="583"/>
                  </a:cubicBezTo>
                  <a:cubicBezTo>
                    <a:pt x="236" y="582"/>
                    <a:pt x="249" y="582"/>
                    <a:pt x="258" y="582"/>
                  </a:cubicBezTo>
                  <a:cubicBezTo>
                    <a:pt x="274" y="582"/>
                    <a:pt x="289" y="581"/>
                    <a:pt x="305" y="581"/>
                  </a:cubicBezTo>
                  <a:cubicBezTo>
                    <a:pt x="314" y="581"/>
                    <a:pt x="314" y="581"/>
                    <a:pt x="314" y="581"/>
                  </a:cubicBezTo>
                  <a:cubicBezTo>
                    <a:pt x="315" y="581"/>
                    <a:pt x="316" y="581"/>
                    <a:pt x="318" y="581"/>
                  </a:cubicBezTo>
                  <a:cubicBezTo>
                    <a:pt x="330" y="581"/>
                    <a:pt x="342" y="583"/>
                    <a:pt x="354" y="585"/>
                  </a:cubicBezTo>
                  <a:cubicBezTo>
                    <a:pt x="358" y="586"/>
                    <a:pt x="363" y="587"/>
                    <a:pt x="368" y="589"/>
                  </a:cubicBezTo>
                  <a:cubicBezTo>
                    <a:pt x="368" y="589"/>
                    <a:pt x="369" y="590"/>
                    <a:pt x="370" y="590"/>
                  </a:cubicBezTo>
                  <a:cubicBezTo>
                    <a:pt x="379" y="595"/>
                    <a:pt x="379" y="595"/>
                    <a:pt x="379" y="595"/>
                  </a:cubicBezTo>
                  <a:cubicBezTo>
                    <a:pt x="379" y="595"/>
                    <a:pt x="380" y="595"/>
                    <a:pt x="380" y="595"/>
                  </a:cubicBezTo>
                  <a:cubicBezTo>
                    <a:pt x="388" y="604"/>
                    <a:pt x="386" y="611"/>
                    <a:pt x="375" y="617"/>
                  </a:cubicBezTo>
                  <a:moveTo>
                    <a:pt x="560" y="360"/>
                  </a:moveTo>
                  <a:cubicBezTo>
                    <a:pt x="522" y="445"/>
                    <a:pt x="462" y="537"/>
                    <a:pt x="379" y="585"/>
                  </a:cubicBezTo>
                  <a:cubicBezTo>
                    <a:pt x="370" y="580"/>
                    <a:pt x="356" y="578"/>
                    <a:pt x="348" y="577"/>
                  </a:cubicBezTo>
                  <a:cubicBezTo>
                    <a:pt x="339" y="575"/>
                    <a:pt x="329" y="574"/>
                    <a:pt x="319" y="574"/>
                  </a:cubicBezTo>
                  <a:cubicBezTo>
                    <a:pt x="328" y="559"/>
                    <a:pt x="335" y="543"/>
                    <a:pt x="341" y="528"/>
                  </a:cubicBezTo>
                  <a:cubicBezTo>
                    <a:pt x="354" y="496"/>
                    <a:pt x="369" y="464"/>
                    <a:pt x="382" y="432"/>
                  </a:cubicBezTo>
                  <a:cubicBezTo>
                    <a:pt x="402" y="382"/>
                    <a:pt x="419" y="332"/>
                    <a:pt x="429" y="279"/>
                  </a:cubicBezTo>
                  <a:cubicBezTo>
                    <a:pt x="443" y="250"/>
                    <a:pt x="471" y="230"/>
                    <a:pt x="501" y="220"/>
                  </a:cubicBezTo>
                  <a:cubicBezTo>
                    <a:pt x="518" y="214"/>
                    <a:pt x="535" y="212"/>
                    <a:pt x="552" y="218"/>
                  </a:cubicBezTo>
                  <a:cubicBezTo>
                    <a:pt x="576" y="225"/>
                    <a:pt x="583" y="250"/>
                    <a:pt x="587" y="271"/>
                  </a:cubicBezTo>
                  <a:cubicBezTo>
                    <a:pt x="582" y="302"/>
                    <a:pt x="573" y="332"/>
                    <a:pt x="560" y="360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2" name="Google Shape;552;p16"/>
            <p:cNvSpPr/>
            <p:nvPr/>
          </p:nvSpPr>
          <p:spPr>
            <a:xfrm>
              <a:off x="2093" y="2620"/>
              <a:ext cx="34" cy="25"/>
            </a:xfrm>
            <a:custGeom>
              <a:rect b="b" l="l" r="r" t="t"/>
              <a:pathLst>
                <a:path extrusionOk="0" h="14" w="19">
                  <a:moveTo>
                    <a:pt x="16" y="0"/>
                  </a:moveTo>
                  <a:cubicBezTo>
                    <a:pt x="13" y="1"/>
                    <a:pt x="11" y="3"/>
                    <a:pt x="9" y="4"/>
                  </a:cubicBezTo>
                  <a:cubicBezTo>
                    <a:pt x="7" y="6"/>
                    <a:pt x="4" y="8"/>
                    <a:pt x="2" y="9"/>
                  </a:cubicBezTo>
                  <a:cubicBezTo>
                    <a:pt x="0" y="10"/>
                    <a:pt x="0" y="14"/>
                    <a:pt x="3" y="14"/>
                  </a:cubicBezTo>
                  <a:cubicBezTo>
                    <a:pt x="6" y="14"/>
                    <a:pt x="10" y="12"/>
                    <a:pt x="12" y="10"/>
                  </a:cubicBezTo>
                  <a:cubicBezTo>
                    <a:pt x="15" y="9"/>
                    <a:pt x="18" y="6"/>
                    <a:pt x="19" y="3"/>
                  </a:cubicBezTo>
                  <a:cubicBezTo>
                    <a:pt x="19" y="1"/>
                    <a:pt x="17" y="0"/>
                    <a:pt x="16" y="0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3" name="Google Shape;553;p16"/>
            <p:cNvSpPr/>
            <p:nvPr/>
          </p:nvSpPr>
          <p:spPr>
            <a:xfrm>
              <a:off x="2098" y="2604"/>
              <a:ext cx="16" cy="14"/>
            </a:xfrm>
            <a:custGeom>
              <a:rect b="b" l="l" r="r" t="t"/>
              <a:pathLst>
                <a:path extrusionOk="0" h="8" w="9">
                  <a:moveTo>
                    <a:pt x="6" y="1"/>
                  </a:moveTo>
                  <a:cubicBezTo>
                    <a:pt x="4" y="2"/>
                    <a:pt x="3" y="3"/>
                    <a:pt x="2" y="4"/>
                  </a:cubicBezTo>
                  <a:cubicBezTo>
                    <a:pt x="0" y="5"/>
                    <a:pt x="2" y="8"/>
                    <a:pt x="4" y="7"/>
                  </a:cubicBezTo>
                  <a:cubicBezTo>
                    <a:pt x="5" y="6"/>
                    <a:pt x="7" y="5"/>
                    <a:pt x="8" y="3"/>
                  </a:cubicBezTo>
                  <a:cubicBezTo>
                    <a:pt x="9" y="2"/>
                    <a:pt x="7" y="0"/>
                    <a:pt x="6" y="1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4" name="Google Shape;554;p16"/>
            <p:cNvSpPr/>
            <p:nvPr/>
          </p:nvSpPr>
          <p:spPr>
            <a:xfrm>
              <a:off x="2215" y="2233"/>
              <a:ext cx="18" cy="18"/>
            </a:xfrm>
            <a:custGeom>
              <a:rect b="b" l="l" r="r" t="t"/>
              <a:pathLst>
                <a:path extrusionOk="0" h="10" w="10">
                  <a:moveTo>
                    <a:pt x="3" y="1"/>
                  </a:moveTo>
                  <a:cubicBezTo>
                    <a:pt x="2" y="0"/>
                    <a:pt x="0" y="2"/>
                    <a:pt x="1" y="3"/>
                  </a:cubicBezTo>
                  <a:cubicBezTo>
                    <a:pt x="3" y="5"/>
                    <a:pt x="5" y="8"/>
                    <a:pt x="7" y="9"/>
                  </a:cubicBezTo>
                  <a:cubicBezTo>
                    <a:pt x="9" y="10"/>
                    <a:pt x="10" y="8"/>
                    <a:pt x="10" y="7"/>
                  </a:cubicBezTo>
                  <a:cubicBezTo>
                    <a:pt x="9" y="4"/>
                    <a:pt x="6" y="2"/>
                    <a:pt x="3" y="1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5" name="Google Shape;555;p16"/>
            <p:cNvSpPr/>
            <p:nvPr/>
          </p:nvSpPr>
          <p:spPr>
            <a:xfrm>
              <a:off x="2212" y="2244"/>
              <a:ext cx="14" cy="16"/>
            </a:xfrm>
            <a:custGeom>
              <a:rect b="b" l="l" r="r" t="t"/>
              <a:pathLst>
                <a:path extrusionOk="0" h="9" w="8">
                  <a:moveTo>
                    <a:pt x="7" y="5"/>
                  </a:moveTo>
                  <a:cubicBezTo>
                    <a:pt x="6" y="4"/>
                    <a:pt x="5" y="4"/>
                    <a:pt x="5" y="3"/>
                  </a:cubicBezTo>
                  <a:cubicBezTo>
                    <a:pt x="3" y="0"/>
                    <a:pt x="0" y="3"/>
                    <a:pt x="1" y="5"/>
                  </a:cubicBezTo>
                  <a:cubicBezTo>
                    <a:pt x="2" y="6"/>
                    <a:pt x="3" y="8"/>
                    <a:pt x="5" y="8"/>
                  </a:cubicBezTo>
                  <a:cubicBezTo>
                    <a:pt x="7" y="9"/>
                    <a:pt x="8" y="7"/>
                    <a:pt x="7" y="5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mc:AlternateContent>
    <mc:Choice Requires="p14">
      <p:transition spd="slow" p14:dur="1500">
        <p:fade thruBlk="1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0" name="Shape 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22" id="561" name="Google Shape;561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910379" y="152125"/>
            <a:ext cx="2721640" cy="224092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F:\未标题-1.png" id="562" name="Google Shape;562;p17"/>
          <p:cNvPicPr preferRelativeResize="0"/>
          <p:nvPr/>
        </p:nvPicPr>
        <p:blipFill rotWithShape="1">
          <a:blip r:embed="rId4">
            <a:alphaModFix/>
          </a:blip>
          <a:srcRect b="17870" l="27326" r="23264" t="18942"/>
          <a:stretch/>
        </p:blipFill>
        <p:spPr>
          <a:xfrm>
            <a:off x="7777751" y="1889183"/>
            <a:ext cx="2890283" cy="3696228"/>
          </a:xfrm>
          <a:prstGeom prst="rect">
            <a:avLst/>
          </a:prstGeom>
          <a:noFill/>
          <a:ln>
            <a:noFill/>
          </a:ln>
        </p:spPr>
      </p:pic>
      <p:sp>
        <p:nvSpPr>
          <p:cNvPr id="563" name="Google Shape;563;p17"/>
          <p:cNvSpPr/>
          <p:nvPr/>
        </p:nvSpPr>
        <p:spPr>
          <a:xfrm>
            <a:off x="3048000" y="-1255944"/>
            <a:ext cx="6096000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Giáo án biên soạn bởi </a:t>
            </a:r>
            <a:r>
              <a:rPr b="1" lang="en-U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Kim Dung </a:t>
            </a:r>
            <a:r>
              <a:rPr b="1" lang="en-US" sz="1800">
                <a:solidFill>
                  <a:srgbClr val="E7678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0336032445</a:t>
            </a:r>
            <a:r>
              <a:rPr lang="en-U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https://www.facebook.com/phamkimdung25/ .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Chỉ được phép chia sẻ bởi chủ sở hữu. </a:t>
            </a:r>
            <a:endParaRPr/>
          </a:p>
        </p:txBody>
      </p:sp>
      <p:pic>
        <p:nvPicPr>
          <p:cNvPr descr="23" id="564" name="Google Shape;564;p1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693202" y="1272588"/>
            <a:ext cx="3767242" cy="3696228"/>
          </a:xfrm>
          <a:prstGeom prst="rect">
            <a:avLst/>
          </a:prstGeom>
          <a:noFill/>
          <a:ln>
            <a:noFill/>
          </a:ln>
        </p:spPr>
      </p:pic>
      <p:pic>
        <p:nvPicPr>
          <p:cNvPr id="565" name="Google Shape;565;p1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54879" y="562958"/>
            <a:ext cx="1909709" cy="13144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75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con&#10;&#10;Description automatically generated" id="372" name="Google Shape;372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289697" y="2007314"/>
            <a:ext cx="1132367" cy="1073796"/>
          </a:xfrm>
          <a:prstGeom prst="rect">
            <a:avLst/>
          </a:prstGeom>
          <a:noFill/>
          <a:ln>
            <a:noFill/>
          </a:ln>
        </p:spPr>
      </p:pic>
      <p:sp>
        <p:nvSpPr>
          <p:cNvPr id="373" name="Google Shape;373;p6"/>
          <p:cNvSpPr/>
          <p:nvPr/>
        </p:nvSpPr>
        <p:spPr>
          <a:xfrm>
            <a:off x="6422065" y="2007314"/>
            <a:ext cx="5082364" cy="1269612"/>
          </a:xfrm>
          <a:prstGeom prst="roundRect">
            <a:avLst>
              <a:gd fmla="val 16667" name="adj"/>
            </a:avLst>
          </a:prstGeom>
          <a:solidFill>
            <a:srgbClr val="FAD6D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Giới thiệu được những nét nổi bật của nhà trường</a:t>
            </a:r>
            <a:endParaRPr/>
          </a:p>
        </p:txBody>
      </p:sp>
      <p:pic>
        <p:nvPicPr>
          <p:cNvPr descr="Icon&#10;&#10;Description automatically generated" id="374" name="Google Shape;374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289697" y="3872396"/>
            <a:ext cx="1132367" cy="1073796"/>
          </a:xfrm>
          <a:prstGeom prst="rect">
            <a:avLst/>
          </a:prstGeom>
          <a:noFill/>
          <a:ln>
            <a:noFill/>
          </a:ln>
        </p:spPr>
      </p:pic>
      <p:sp>
        <p:nvSpPr>
          <p:cNvPr id="375" name="Google Shape;375;p6"/>
          <p:cNvSpPr/>
          <p:nvPr/>
        </p:nvSpPr>
        <p:spPr>
          <a:xfrm>
            <a:off x="6422065" y="4048766"/>
            <a:ext cx="5082364" cy="1269612"/>
          </a:xfrm>
          <a:prstGeom prst="roundRect">
            <a:avLst>
              <a:gd fmla="val 16667" name="adj"/>
            </a:avLst>
          </a:prstGeom>
          <a:solidFill>
            <a:srgbClr val="FAD6D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Chủ động, tự giác tham gia xây dựng truyền thống nhà trường</a:t>
            </a:r>
            <a:endParaRPr/>
          </a:p>
        </p:txBody>
      </p:sp>
      <p:sp>
        <p:nvSpPr>
          <p:cNvPr id="376" name="Google Shape;376;p6"/>
          <p:cNvSpPr txBox="1"/>
          <p:nvPr/>
        </p:nvSpPr>
        <p:spPr>
          <a:xfrm>
            <a:off x="7455195" y="780902"/>
            <a:ext cx="3016103" cy="63094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5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MỤC TIÊU</a:t>
            </a:r>
            <a:endParaRPr/>
          </a:p>
        </p:txBody>
      </p:sp>
      <p:pic>
        <p:nvPicPr>
          <p:cNvPr descr="Icon&#10;&#10;Description automatically generated" id="377" name="Google Shape;377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089502" y="0"/>
            <a:ext cx="1939851" cy="19398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graphical user interface&#10;&#10;Description automatically generated" id="378" name="Google Shape;378;p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39644" y="619812"/>
            <a:ext cx="4216216" cy="56183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2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7"/>
          <p:cNvSpPr/>
          <p:nvPr/>
        </p:nvSpPr>
        <p:spPr>
          <a:xfrm>
            <a:off x="2757377" y="1649818"/>
            <a:ext cx="6677246" cy="3558364"/>
          </a:xfrm>
          <a:prstGeom prst="cloud">
            <a:avLst/>
          </a:prstGeom>
          <a:solidFill>
            <a:schemeClr val="lt1"/>
          </a:solidFill>
          <a:ln cap="flat" cmpd="sng" w="12700">
            <a:solidFill>
              <a:srgbClr val="00B05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3200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Chèn nhạc và video về bài hát truyền thống của nhà trường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3200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(nếu có) cho HS nghe/xem</a:t>
            </a:r>
            <a:endParaRPr b="1" i="1" sz="3200">
              <a:solidFill>
                <a:srgbClr val="00B05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7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picture containing text, toy&#10;&#10;Description automatically generated" id="388" name="Google Shape;388;p8"/>
          <p:cNvPicPr preferRelativeResize="0"/>
          <p:nvPr/>
        </p:nvPicPr>
        <p:blipFill rotWithShape="1">
          <a:blip r:embed="rId3">
            <a:alphaModFix/>
          </a:blip>
          <a:srcRect b="20298" l="0" r="0" t="0"/>
          <a:stretch/>
        </p:blipFill>
        <p:spPr>
          <a:xfrm>
            <a:off x="3508744" y="-732466"/>
            <a:ext cx="8683256" cy="6920615"/>
          </a:xfrm>
          <a:prstGeom prst="rect">
            <a:avLst/>
          </a:prstGeom>
          <a:noFill/>
          <a:ln>
            <a:noFill/>
          </a:ln>
        </p:spPr>
      </p:pic>
      <p:sp>
        <p:nvSpPr>
          <p:cNvPr id="389" name="Google Shape;389;p8"/>
          <p:cNvSpPr/>
          <p:nvPr/>
        </p:nvSpPr>
        <p:spPr>
          <a:xfrm>
            <a:off x="467832" y="1877135"/>
            <a:ext cx="3721397" cy="3103729"/>
          </a:xfrm>
          <a:prstGeom prst="roundRect">
            <a:avLst>
              <a:gd fmla="val 7760" name="adj"/>
            </a:avLst>
          </a:prstGeom>
          <a:solidFill>
            <a:srgbClr val="FAD6D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Hoạt động 1.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Tham quan phòng truyền thống của trường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3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94" name="Google Shape;394;p9"/>
          <p:cNvGraphicFramePr/>
          <p:nvPr/>
        </p:nvGraphicFramePr>
        <p:xfrm>
          <a:off x="572637" y="405927"/>
          <a:ext cx="3000000" cy="3000000"/>
        </p:xfrm>
        <a:graphic>
          <a:graphicData uri="http://schemas.openxmlformats.org/drawingml/2006/table">
            <a:tbl>
              <a:tblPr bandRow="1" firstCol="1" firstRow="1">
                <a:noFill/>
                <a:tableStyleId>{A5390EED-2038-416F-B012-AD1D8CD48555}</a:tableStyleId>
              </a:tblPr>
              <a:tblGrid>
                <a:gridCol w="4228125"/>
                <a:gridCol w="6873775"/>
              </a:tblGrid>
              <a:tr h="5126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8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Nội dung</a:t>
                      </a:r>
                      <a:endParaRPr b="1" sz="2800" u="none" cap="none" strike="noStrik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8D7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8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Thông tin em tìm hiểu được</a:t>
                      </a:r>
                      <a:endParaRPr b="1" sz="2800" u="none" cap="none" strike="noStrik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8D7F3"/>
                    </a:solidFill>
                  </a:tcPr>
                </a:tc>
              </a:tr>
              <a:tr h="1073950"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28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Ý nghĩa tên của trường</a:t>
                      </a:r>
                      <a:endParaRPr b="0" sz="2800" u="none" cap="none" strike="noStrik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28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 </a:t>
                      </a:r>
                      <a:endParaRPr b="0" sz="2800" u="none" cap="none" strike="noStrik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marR="0" rtl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28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 </a:t>
                      </a:r>
                      <a:endParaRPr b="0" sz="2800" u="none" cap="none" strike="noStrik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1073950"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28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Ngày thành lập trường</a:t>
                      </a:r>
                      <a:endParaRPr b="0" sz="2800" u="none" cap="none" strike="noStrik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28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 </a:t>
                      </a:r>
                      <a:endParaRPr b="0" sz="2800" u="none" cap="none" strike="noStrik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marR="0" rtl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28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 </a:t>
                      </a:r>
                      <a:endParaRPr b="0" sz="2800" u="none" cap="none" strike="noStrik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1635250"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28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Các khẩu hiệu được treo trong trường và ý nghĩa của những khẩu hiệu đó</a:t>
                      </a:r>
                      <a:endParaRPr b="0" sz="2800" u="none" cap="none" strike="noStrik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28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 </a:t>
                      </a:r>
                      <a:endParaRPr b="0" sz="2800" u="none" cap="none" strike="noStrik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1635250"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28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Những thành tích nổi bật của nhà trường</a:t>
                      </a:r>
                      <a:endParaRPr b="0" sz="2800" u="none" cap="none" strike="noStrik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28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 </a:t>
                      </a:r>
                      <a:endParaRPr b="0" sz="2800" u="none" cap="none" strike="noStrik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marR="0" rtl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28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 </a:t>
                      </a:r>
                      <a:endParaRPr b="0" sz="2800" u="none" cap="none" strike="noStrik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marR="0" rtl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28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 </a:t>
                      </a:r>
                      <a:endParaRPr b="0" sz="2800" u="none" cap="none" strike="noStrik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9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0" name="Google Shape;400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306104" y="3378201"/>
            <a:ext cx="3842216" cy="3079542"/>
          </a:xfrm>
          <a:prstGeom prst="rect">
            <a:avLst/>
          </a:prstGeom>
          <a:noFill/>
          <a:ln>
            <a:noFill/>
          </a:ln>
        </p:spPr>
      </p:pic>
      <p:pic>
        <p:nvPicPr>
          <p:cNvPr id="401" name="Google Shape;401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908581" y="6159086"/>
            <a:ext cx="8283419" cy="698913"/>
          </a:xfrm>
          <a:prstGeom prst="rect">
            <a:avLst/>
          </a:prstGeom>
          <a:noFill/>
          <a:ln>
            <a:noFill/>
          </a:ln>
        </p:spPr>
      </p:pic>
      <p:pic>
        <p:nvPicPr>
          <p:cNvPr id="402" name="Google Shape;402;p1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0" y="6159086"/>
            <a:ext cx="7914548" cy="698913"/>
          </a:xfrm>
          <a:prstGeom prst="rect">
            <a:avLst/>
          </a:prstGeom>
          <a:noFill/>
          <a:ln>
            <a:noFill/>
          </a:ln>
        </p:spPr>
      </p:pic>
      <p:pic>
        <p:nvPicPr>
          <p:cNvPr id="403" name="Google Shape;403;p1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" y="3183466"/>
            <a:ext cx="3068236" cy="3674533"/>
          </a:xfrm>
          <a:prstGeom prst="rect">
            <a:avLst/>
          </a:prstGeom>
          <a:noFill/>
          <a:ln>
            <a:noFill/>
          </a:ln>
        </p:spPr>
      </p:pic>
      <p:pic>
        <p:nvPicPr>
          <p:cNvPr id="404" name="Google Shape;404;p10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" y="5132307"/>
            <a:ext cx="1833548" cy="1725692"/>
          </a:xfrm>
          <a:prstGeom prst="rect">
            <a:avLst/>
          </a:prstGeom>
          <a:noFill/>
          <a:ln>
            <a:noFill/>
          </a:ln>
        </p:spPr>
      </p:pic>
      <p:pic>
        <p:nvPicPr>
          <p:cNvPr id="405" name="Google Shape;405;p10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7518400" y="5874695"/>
            <a:ext cx="4673599" cy="730871"/>
          </a:xfrm>
          <a:prstGeom prst="rect">
            <a:avLst/>
          </a:prstGeom>
          <a:noFill/>
          <a:ln>
            <a:noFill/>
          </a:ln>
        </p:spPr>
      </p:pic>
      <p:pic>
        <p:nvPicPr>
          <p:cNvPr id="406" name="Google Shape;406;p10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1534119" y="268474"/>
            <a:ext cx="8711808" cy="1785066"/>
          </a:xfrm>
          <a:prstGeom prst="rect">
            <a:avLst/>
          </a:prstGeom>
          <a:noFill/>
          <a:ln>
            <a:noFill/>
          </a:ln>
        </p:spPr>
      </p:pic>
      <p:pic>
        <p:nvPicPr>
          <p:cNvPr id="407" name="Google Shape;407;p10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2868503" y="5084773"/>
            <a:ext cx="4825912" cy="1658646"/>
          </a:xfrm>
          <a:prstGeom prst="rect">
            <a:avLst/>
          </a:prstGeom>
          <a:noFill/>
          <a:ln>
            <a:noFill/>
          </a:ln>
        </p:spPr>
      </p:pic>
      <p:pic>
        <p:nvPicPr>
          <p:cNvPr id="408" name="Google Shape;408;p10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-609600" y="-1181100"/>
            <a:ext cx="609600" cy="609600"/>
          </a:xfrm>
          <a:prstGeom prst="rect">
            <a:avLst/>
          </a:prstGeom>
          <a:noFill/>
          <a:ln>
            <a:noFill/>
          </a:ln>
        </p:spPr>
      </p:pic>
      <p:sp>
        <p:nvSpPr>
          <p:cNvPr id="409" name="Google Shape;409;p10"/>
          <p:cNvSpPr/>
          <p:nvPr/>
        </p:nvSpPr>
        <p:spPr>
          <a:xfrm>
            <a:off x="3048000" y="-1255944"/>
            <a:ext cx="6096000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Giáo án biên soạn bởi </a:t>
            </a:r>
            <a:r>
              <a:rPr b="1" lang="en-U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Kim Dung </a:t>
            </a:r>
            <a:r>
              <a:rPr b="1" lang="en-US" sz="1800">
                <a:solidFill>
                  <a:srgbClr val="E7678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0336032445</a:t>
            </a:r>
            <a:r>
              <a:rPr lang="en-U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https://www.facebook.com/phamkimdung25/ .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Chỉ được phép chia sẻ bởi chủ sở hữu. </a:t>
            </a:r>
            <a:endParaRPr/>
          </a:p>
        </p:txBody>
      </p:sp>
      <p:sp>
        <p:nvSpPr>
          <p:cNvPr id="410" name="Google Shape;410;p10"/>
          <p:cNvSpPr/>
          <p:nvPr/>
        </p:nvSpPr>
        <p:spPr>
          <a:xfrm>
            <a:off x="4441640" y="370604"/>
            <a:ext cx="3864464" cy="1347828"/>
          </a:xfrm>
          <a:prstGeom prst="roundRect">
            <a:avLst>
              <a:gd fmla="val 7760" name="adj"/>
            </a:avLst>
          </a:prstGeom>
          <a:solidFill>
            <a:srgbClr val="C4E6D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11" name="Google Shape;411;p10"/>
          <p:cNvSpPr/>
          <p:nvPr/>
        </p:nvSpPr>
        <p:spPr>
          <a:xfrm>
            <a:off x="4441640" y="601677"/>
            <a:ext cx="3864464" cy="853263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HOẠT ĐỘNG 2</a:t>
            </a:r>
            <a:endParaRPr/>
          </a:p>
        </p:txBody>
      </p:sp>
      <p:sp>
        <p:nvSpPr>
          <p:cNvPr id="412" name="Google Shape;412;p10"/>
          <p:cNvSpPr/>
          <p:nvPr/>
        </p:nvSpPr>
        <p:spPr>
          <a:xfrm>
            <a:off x="1821985" y="1912947"/>
            <a:ext cx="9103774" cy="17543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400" cap="none">
                <a:solidFill>
                  <a:srgbClr val="945200"/>
                </a:solidFill>
                <a:latin typeface="Arial"/>
                <a:ea typeface="Arial"/>
                <a:cs typeface="Arial"/>
                <a:sym typeface="Arial"/>
              </a:rPr>
              <a:t>Viết bài giới thiệu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400" cap="none">
                <a:solidFill>
                  <a:srgbClr val="945200"/>
                </a:solidFill>
                <a:latin typeface="Arial"/>
                <a:ea typeface="Arial"/>
                <a:cs typeface="Arial"/>
                <a:sym typeface="Arial"/>
              </a:rPr>
              <a:t>về truyền thống trường em</a:t>
            </a:r>
            <a:endParaRPr b="1" sz="5400" cap="none">
              <a:solidFill>
                <a:srgbClr val="9452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>
    <mc:Choice Requires="p14">
      <p:transition spd="slow" p14:dur="1500">
        <p:fade thruBlk="1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0"/>
                                        <p:tgtEl>
                                          <p:spTgt spid="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6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11"/>
          <p:cNvSpPr/>
          <p:nvPr/>
        </p:nvSpPr>
        <p:spPr>
          <a:xfrm>
            <a:off x="4737396" y="2045588"/>
            <a:ext cx="3366978" cy="3388894"/>
          </a:xfrm>
          <a:prstGeom prst="roundRect">
            <a:avLst>
              <a:gd fmla="val 7760" name="adj"/>
            </a:avLst>
          </a:prstGeom>
          <a:solidFill>
            <a:srgbClr val="FEF1D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18" name="Google Shape;418;p11"/>
          <p:cNvSpPr/>
          <p:nvPr/>
        </p:nvSpPr>
        <p:spPr>
          <a:xfrm>
            <a:off x="8529084" y="2084666"/>
            <a:ext cx="3366978" cy="3388894"/>
          </a:xfrm>
          <a:prstGeom prst="roundRect">
            <a:avLst>
              <a:gd fmla="val 9816" name="adj"/>
            </a:avLst>
          </a:prstGeom>
          <a:solidFill>
            <a:srgbClr val="D4ECC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19" name="Google Shape;419;p11"/>
          <p:cNvSpPr txBox="1"/>
          <p:nvPr/>
        </p:nvSpPr>
        <p:spPr>
          <a:xfrm>
            <a:off x="4737396" y="2678694"/>
            <a:ext cx="3366978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Giới thiệu về truyền thống trường em</a:t>
            </a:r>
            <a:endParaRPr/>
          </a:p>
        </p:txBody>
      </p:sp>
      <p:sp>
        <p:nvSpPr>
          <p:cNvPr id="420" name="Google Shape;420;p11"/>
          <p:cNvSpPr txBox="1"/>
          <p:nvPr/>
        </p:nvSpPr>
        <p:spPr>
          <a:xfrm>
            <a:off x="8529084" y="2691373"/>
            <a:ext cx="3366978" cy="25545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Chia sẻ những việc em cần làm để góp phần xây dựng, phát huy truyền thống nhà trường.</a:t>
            </a:r>
            <a:endParaRPr/>
          </a:p>
        </p:txBody>
      </p:sp>
      <p:sp>
        <p:nvSpPr>
          <p:cNvPr id="421" name="Google Shape;421;p11"/>
          <p:cNvSpPr/>
          <p:nvPr/>
        </p:nvSpPr>
        <p:spPr>
          <a:xfrm>
            <a:off x="5900185" y="1575688"/>
            <a:ext cx="1041400" cy="939800"/>
          </a:xfrm>
          <a:prstGeom prst="diamond">
            <a:avLst/>
          </a:prstGeom>
          <a:solidFill>
            <a:srgbClr val="FFC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5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</a:t>
            </a:r>
            <a:endParaRPr/>
          </a:p>
        </p:txBody>
      </p:sp>
      <p:sp>
        <p:nvSpPr>
          <p:cNvPr id="422" name="Google Shape;422;p11"/>
          <p:cNvSpPr/>
          <p:nvPr/>
        </p:nvSpPr>
        <p:spPr>
          <a:xfrm>
            <a:off x="9639803" y="1614765"/>
            <a:ext cx="1145540" cy="939800"/>
          </a:xfrm>
          <a:prstGeom prst="diamond">
            <a:avLst/>
          </a:prstGeom>
          <a:solidFill>
            <a:srgbClr val="92D05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5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endParaRPr/>
          </a:p>
        </p:txBody>
      </p:sp>
      <p:pic>
        <p:nvPicPr>
          <p:cNvPr descr="A picture containing text&#10;&#10;Description automatically generated" id="423" name="Google Shape;423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471039" y="551509"/>
            <a:ext cx="5550346" cy="5550346"/>
          </a:xfrm>
          <a:prstGeom prst="rect">
            <a:avLst/>
          </a:prstGeom>
          <a:noFill/>
          <a:ln>
            <a:noFill/>
          </a:ln>
        </p:spPr>
      </p:pic>
      <p:sp>
        <p:nvSpPr>
          <p:cNvPr id="424" name="Google Shape;424;p11"/>
          <p:cNvSpPr/>
          <p:nvPr/>
        </p:nvSpPr>
        <p:spPr>
          <a:xfrm>
            <a:off x="5900185" y="365251"/>
            <a:ext cx="4892157" cy="853263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HOẠT ĐỘNG NHÓM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8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9" name="Google Shape;429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3364" y="1488558"/>
            <a:ext cx="10245271" cy="5688419"/>
          </a:xfrm>
          <a:prstGeom prst="rect">
            <a:avLst/>
          </a:prstGeom>
          <a:noFill/>
          <a:ln>
            <a:noFill/>
          </a:ln>
        </p:spPr>
      </p:pic>
      <p:sp>
        <p:nvSpPr>
          <p:cNvPr id="430" name="Google Shape;430;p12"/>
          <p:cNvSpPr/>
          <p:nvPr/>
        </p:nvSpPr>
        <p:spPr>
          <a:xfrm>
            <a:off x="3708103" y="255180"/>
            <a:ext cx="4775791" cy="956931"/>
          </a:xfrm>
          <a:prstGeom prst="roundRect">
            <a:avLst>
              <a:gd fmla="val 16667" name="adj"/>
            </a:avLst>
          </a:prstGeom>
          <a:solidFill>
            <a:srgbClr val="FAD6D7"/>
          </a:solidFill>
          <a:ln cap="flat" cmpd="sng" w="12700">
            <a:solidFill>
              <a:srgbClr val="A72428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THUYẾT TRÌNH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4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picture containing text&#10;&#10;Description automatically generated" id="435" name="Google Shape;435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669605" y="-404219"/>
            <a:ext cx="7262219" cy="726221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toy, doll&#10;&#10;Description automatically generated" id="436" name="Google Shape;436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-840268" y="226722"/>
            <a:ext cx="6751970" cy="6000335"/>
          </a:xfrm>
          <a:prstGeom prst="rect">
            <a:avLst/>
          </a:prstGeom>
          <a:noFill/>
          <a:ln>
            <a:noFill/>
          </a:ln>
        </p:spPr>
      </p:pic>
      <p:sp>
        <p:nvSpPr>
          <p:cNvPr id="437" name="Google Shape;437;p13"/>
          <p:cNvSpPr/>
          <p:nvPr/>
        </p:nvSpPr>
        <p:spPr>
          <a:xfrm>
            <a:off x="5714274" y="1767578"/>
            <a:ext cx="5172879" cy="35951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solidFill>
                  <a:srgbClr val="0D0D0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Tích cực tham gia các hoạt động góp phần xây dựng, phát huy truyền thống nhà trường bằng việc làm cụ thể như: chuyên cần học tập, kính trọng thầy cô giáo, thân thiện với bạn bè, chăm chỉ học tập, giữ vệ sinh trong lớp sạch sẽ; 	tích cực tham gia các phong trào 		của trường, lớp…</a:t>
            </a:r>
            <a:endParaRPr sz="2500">
              <a:solidFill>
                <a:schemeClr val="dk1"/>
              </a:solidFill>
              <a:latin typeface="Century"/>
              <a:ea typeface="Century"/>
              <a:cs typeface="Century"/>
              <a:sym typeface="Century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包图主题2">
  <a:themeElements>
    <a:clrScheme name="自定义 277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E53238"/>
      </a:accent1>
      <a:accent2>
        <a:srgbClr val="0064D2"/>
      </a:accent2>
      <a:accent3>
        <a:srgbClr val="E53238"/>
      </a:accent3>
      <a:accent4>
        <a:srgbClr val="0064D2"/>
      </a:accent4>
      <a:accent5>
        <a:srgbClr val="E53238"/>
      </a:accent5>
      <a:accent6>
        <a:srgbClr val="0064D2"/>
      </a:accent6>
      <a:hlink>
        <a:srgbClr val="E53238"/>
      </a:hlink>
      <a:folHlink>
        <a:srgbClr val="BFBFB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主题​​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